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9EB3-0B7E-4A1A-B972-4D96D35C73F4}" type="datetimeFigureOut">
              <a:rPr lang="lt-LT" smtClean="0"/>
              <a:t>2023-09-20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F21-D787-45E2-8E96-3F5C5D0B50BF}" type="slidenum">
              <a:rPr lang="lt-LT" smtClean="0"/>
              <a:t>‹#›</a:t>
            </a:fld>
            <a:endParaRPr lang="lt-LT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9EB3-0B7E-4A1A-B972-4D96D35C73F4}" type="datetimeFigureOut">
              <a:rPr lang="lt-LT" smtClean="0"/>
              <a:t>2023-09-20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F21-D787-45E2-8E96-3F5C5D0B50B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9EB3-0B7E-4A1A-B972-4D96D35C73F4}" type="datetimeFigureOut">
              <a:rPr lang="lt-LT" smtClean="0"/>
              <a:t>2023-09-20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F21-D787-45E2-8E96-3F5C5D0B50B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9EB3-0B7E-4A1A-B972-4D96D35C73F4}" type="datetimeFigureOut">
              <a:rPr lang="lt-LT" smtClean="0"/>
              <a:t>2023-09-20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F21-D787-45E2-8E96-3F5C5D0B50B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9EB3-0B7E-4A1A-B972-4D96D35C73F4}" type="datetimeFigureOut">
              <a:rPr lang="lt-LT" smtClean="0"/>
              <a:t>2023-09-20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F21-D787-45E2-8E96-3F5C5D0B50BF}" type="slidenum">
              <a:rPr lang="lt-LT" smtClean="0"/>
              <a:t>‹#›</a:t>
            </a:fld>
            <a:endParaRPr lang="lt-LT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9EB3-0B7E-4A1A-B972-4D96D35C73F4}" type="datetimeFigureOut">
              <a:rPr lang="lt-LT" smtClean="0"/>
              <a:t>2023-09-20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F21-D787-45E2-8E96-3F5C5D0B50B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9EB3-0B7E-4A1A-B972-4D96D35C73F4}" type="datetimeFigureOut">
              <a:rPr lang="lt-LT" smtClean="0"/>
              <a:t>2023-09-20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F21-D787-45E2-8E96-3F5C5D0B50BF}" type="slidenum">
              <a:rPr lang="lt-LT" smtClean="0"/>
              <a:t>‹#›</a:t>
            </a:fld>
            <a:endParaRPr lang="lt-LT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9EB3-0B7E-4A1A-B972-4D96D35C73F4}" type="datetimeFigureOut">
              <a:rPr lang="lt-LT" smtClean="0"/>
              <a:t>2023-09-20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F21-D787-45E2-8E96-3F5C5D0B50B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9EB3-0B7E-4A1A-B972-4D96D35C73F4}" type="datetimeFigureOut">
              <a:rPr lang="lt-LT" smtClean="0"/>
              <a:t>2023-09-20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F21-D787-45E2-8E96-3F5C5D0B50B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9EB3-0B7E-4A1A-B972-4D96D35C73F4}" type="datetimeFigureOut">
              <a:rPr lang="lt-LT" smtClean="0"/>
              <a:t>2023-09-20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F21-D787-45E2-8E96-3F5C5D0B50BF}" type="slidenum">
              <a:rPr lang="lt-LT" smtClean="0"/>
              <a:t>‹#›</a:t>
            </a:fld>
            <a:endParaRPr lang="lt-L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9EB3-0B7E-4A1A-B972-4D96D35C73F4}" type="datetimeFigureOut">
              <a:rPr lang="lt-LT" smtClean="0"/>
              <a:t>2023-09-20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F21-D787-45E2-8E96-3F5C5D0B50B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5589EB3-0B7E-4A1A-B972-4D96D35C73F4}" type="datetimeFigureOut">
              <a:rPr lang="lt-LT" smtClean="0"/>
              <a:t>2023-09-20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D7A8F21-D787-45E2-8E96-3F5C5D0B50BF}" type="slidenum">
              <a:rPr lang="lt-LT" smtClean="0"/>
              <a:t>‹#›</a:t>
            </a:fld>
            <a:endParaRPr lang="lt-LT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 rot="21420000">
            <a:off x="396221" y="332496"/>
            <a:ext cx="10217365" cy="2187143"/>
          </a:xfrm>
        </p:spPr>
        <p:txBody>
          <a:bodyPr>
            <a:normAutofit/>
          </a:bodyPr>
          <a:lstStyle/>
          <a:p>
            <a:pPr algn="l"/>
            <a:r>
              <a:rPr lang="lt-LT" sz="1400" dirty="0"/>
              <a:t/>
            </a:r>
            <a:br>
              <a:rPr lang="lt-LT" sz="1400" dirty="0"/>
            </a:br>
            <a:endParaRPr lang="lt-LT" sz="1400" dirty="0"/>
          </a:p>
        </p:txBody>
      </p:sp>
      <p:sp>
        <p:nvSpPr>
          <p:cNvPr id="40" name="Stačiakampis 39"/>
          <p:cNvSpPr/>
          <p:nvPr/>
        </p:nvSpPr>
        <p:spPr>
          <a:xfrm>
            <a:off x="1525713" y="693457"/>
            <a:ext cx="86991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Mielas kolega,</a:t>
            </a:r>
          </a:p>
          <a:p>
            <a:r>
              <a:rPr lang="lt-LT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Skaidrumas yra viena iš pagrindinių mūsų vertybių, todėl puoselėdamas ją prisimink šiuos patarimus, leisiančius Tau elgtis užtikrintai, saugiai ir profesionaliai:</a:t>
            </a:r>
            <a:endParaRPr lang="lt-LT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43" name="Picture 2" descr="Korupcijos prevencija | V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785" y="3662754"/>
            <a:ext cx="1811624" cy="181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o kyšio pasiūlymo du vairuotojai apklausti, vienas atsidūrė areštinėje |  15min.l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037" y="3662754"/>
            <a:ext cx="2765809" cy="1841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kmergesvvg.lt/wp-content/uploads/2021/10/get-23-560x23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129" y="3982574"/>
            <a:ext cx="3689594" cy="152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Vartotojas\Desktop\LOGOTIPAS\Pusaite_logotipas_spalvotas_Vektorinis_Klaipedos_lopselis_darzelis_žalia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677" y="339266"/>
            <a:ext cx="1028624" cy="81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87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320799" y="1001971"/>
            <a:ext cx="10099589" cy="572276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lt-LT" sz="1200" dirty="0"/>
              <a:t>	</a:t>
            </a:r>
            <a:r>
              <a:rPr lang="lt-LT" sz="1200" dirty="0">
                <a:latin typeface="Arial Black" panose="020B0A04020102020204" pitchFamily="34" charset="0"/>
              </a:rPr>
              <a:t>Atsisakyk bet kokių dovanų už savo darbą;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1200" dirty="0">
                <a:latin typeface="Arial Black" panose="020B0A04020102020204" pitchFamily="34" charset="0"/>
              </a:rPr>
              <a:t>	Žinok, kad darbo vietoje dovanos gali būti teikiamos ir priimamos tik oficialiai pagal įstatymus;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1200" dirty="0">
                <a:latin typeface="Arial Black" panose="020B0A04020102020204" pitchFamily="34" charset="0"/>
              </a:rPr>
              <a:t>	Norinčiam atsidėkoti pasakyk, kad Tau užtenka šypsenos ir gero žodžio;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1200" dirty="0">
                <a:latin typeface="Arial Black" panose="020B0A04020102020204" pitchFamily="34" charset="0"/>
              </a:rPr>
              <a:t>	Pasiūlyk teikiamas gėrybes atiduoti vargstančioms šeimoms, seneliams, neįgaliesiems ir t.t., taip išvenk nepatogių situacijų;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1200" dirty="0">
                <a:latin typeface="Arial Black" panose="020B0A04020102020204" pitchFamily="34" charset="0"/>
              </a:rPr>
              <a:t>	Vadinamąsias „dovanas“, „atsidėkojimą“, „lauktuves“ ir pan. vertink kaip kyšį;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1200" dirty="0">
                <a:latin typeface="Arial Black" panose="020B0A04020102020204" pitchFamily="34" charset="0"/>
              </a:rPr>
              <a:t>	Žinok, kad už neteisėtą atlygį numatyta atsakomybė ir duodančiajam, ir imančiajam;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1200" dirty="0">
                <a:latin typeface="Arial Black" panose="020B0A04020102020204" pitchFamily="34" charset="0"/>
              </a:rPr>
              <a:t>	Žinok, kad nusikaltimas yra ir pažadas, susitarimas, provokavimas, reikalavimas ir siūlymas priimti kyšį ar tarpininkavimas;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1200" dirty="0">
                <a:latin typeface="Arial Black" panose="020B0A04020102020204" pitchFamily="34" charset="0"/>
              </a:rPr>
              <a:t>	Apie paliktas „dovanas“ ar bandymus papirkti pranešk tiesioginiam vadovui, informuok už korupcijos prevenciją atsakingą </a:t>
            </a:r>
            <a:r>
              <a:rPr lang="lt-LT" sz="1200" dirty="0" smtClean="0">
                <a:latin typeface="Arial Black" panose="020B0A04020102020204" pitchFamily="34" charset="0"/>
              </a:rPr>
              <a:t>specialistą </a:t>
            </a:r>
            <a:r>
              <a:rPr lang="lt-LT" sz="1200" dirty="0">
                <a:latin typeface="Arial Black" panose="020B0A04020102020204" pitchFamily="34" charset="0"/>
              </a:rPr>
              <a:t>ar teisėsaugos institucijas;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1200" dirty="0">
                <a:latin typeface="Arial Black" panose="020B0A04020102020204" pitchFamily="34" charset="0"/>
              </a:rPr>
              <a:t>	Skaidriu elgesiu rodyk pavyzdį kolegoms;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1200" dirty="0">
                <a:latin typeface="Arial Black" panose="020B0A04020102020204" pitchFamily="34" charset="0"/>
              </a:rPr>
              <a:t>	Jei turi informacijos apie galimai neskaidrias veikas, susijusias su mūsų veikla, pranešk!! </a:t>
            </a:r>
            <a:endParaRPr lang="lt-LT" sz="12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lt-LT" sz="12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lt-LT" sz="1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Anonimiškumas </a:t>
            </a:r>
            <a:r>
              <a:rPr lang="lt-L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garantuojamas!</a:t>
            </a:r>
          </a:p>
          <a:p>
            <a:pPr marL="0" indent="0">
              <a:buNone/>
            </a:pPr>
            <a:endParaRPr lang="lt-LT" sz="1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lt-LT" sz="1200" dirty="0"/>
          </a:p>
        </p:txBody>
      </p:sp>
      <p:pic>
        <p:nvPicPr>
          <p:cNvPr id="5" name="Picture 7" descr="C:\Users\Vartotojas\Desktop\LOGOTIPAS\Pusaite_logotipas_spalvotas_Vektorinis_Klaipedos_lopselis_darzelis_žali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891" y="519019"/>
            <a:ext cx="1223164" cy="96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19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urinio vietos rezervavimo ženklas 2"/>
          <p:cNvSpPr txBox="1">
            <a:spLocks/>
          </p:cNvSpPr>
          <p:nvPr/>
        </p:nvSpPr>
        <p:spPr>
          <a:xfrm>
            <a:off x="1998972" y="917397"/>
            <a:ext cx="7131478" cy="802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6000" dirty="0" smtClean="0">
                <a:latin typeface="Arial Black" panose="020B0A04020102020204" pitchFamily="34" charset="0"/>
              </a:rPr>
              <a:t>NEPAMIR</a:t>
            </a:r>
            <a:r>
              <a:rPr lang="lt-LT" sz="6000" dirty="0" smtClean="0">
                <a:latin typeface="Arial Black" panose="020B0A04020102020204" pitchFamily="34" charset="0"/>
              </a:rPr>
              <a:t>ŠK</a:t>
            </a:r>
            <a:r>
              <a:rPr lang="en-US" sz="6000" dirty="0" smtClean="0">
                <a:latin typeface="Arial Black" panose="020B0A04020102020204" pitchFamily="34" charset="0"/>
              </a:rPr>
              <a:t>!!</a:t>
            </a:r>
            <a:endParaRPr lang="lt-LT" sz="6000" dirty="0" smtClean="0">
              <a:latin typeface="Arial Black" panose="020B0A040201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lt-LT" dirty="0"/>
          </a:p>
        </p:txBody>
      </p:sp>
      <p:pic>
        <p:nvPicPr>
          <p:cNvPr id="3078" name="Picture 6" descr="Kokie specialistai uždirba daugiausia pasaulyje? Keisčiausių profesijų  sąrašas | Ji24.l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297" y="1728460"/>
            <a:ext cx="3381215" cy="2252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urinio vietos rezervavimo ženklas 2"/>
          <p:cNvSpPr txBox="1">
            <a:spLocks/>
          </p:cNvSpPr>
          <p:nvPr/>
        </p:nvSpPr>
        <p:spPr>
          <a:xfrm>
            <a:off x="4292786" y="5234764"/>
            <a:ext cx="7131478" cy="802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lt-LT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</a:t>
            </a:r>
            <a:r>
              <a:rPr lang="lt-LT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lopšelio-darželio „pušaitė“ administracija</a:t>
            </a:r>
            <a:endParaRPr lang="lt-LT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lt-LT" dirty="0"/>
          </a:p>
        </p:txBody>
      </p:sp>
      <p:sp>
        <p:nvSpPr>
          <p:cNvPr id="2" name="Stačiakampis 1"/>
          <p:cNvSpPr/>
          <p:nvPr/>
        </p:nvSpPr>
        <p:spPr>
          <a:xfrm>
            <a:off x="1059513" y="383842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lt-LT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lt-LT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lt-LT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Skaidrumo </a:t>
            </a:r>
            <a:r>
              <a:rPr lang="lt-LT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klausimais konsultuokis su įstaigoje atsakingais už korupcijos prevenciją ir kontrolę. </a:t>
            </a:r>
          </a:p>
        </p:txBody>
      </p:sp>
    </p:spTree>
    <p:extLst>
      <p:ext uri="{BB962C8B-B14F-4D97-AF65-F5344CB8AC3E}">
        <p14:creationId xmlns:p14="http://schemas.microsoft.com/office/powerpoint/2010/main" val="14287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49</TotalTime>
  <Words>49</Words>
  <Application>Microsoft Office PowerPoint</Application>
  <PresentationFormat>Pasirinktinai</PresentationFormat>
  <Paragraphs>20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4" baseType="lpstr">
      <vt:lpstr>NewsPrint</vt:lpstr>
      <vt:lpstr> 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„Microsoft“ abonementas</dc:creator>
  <cp:lastModifiedBy>Administratore</cp:lastModifiedBy>
  <cp:revision>13</cp:revision>
  <dcterms:created xsi:type="dcterms:W3CDTF">2021-11-09T08:24:28Z</dcterms:created>
  <dcterms:modified xsi:type="dcterms:W3CDTF">2023-09-20T08:19:38Z</dcterms:modified>
</cp:coreProperties>
</file>