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5.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6.xml" ContentType="application/vnd.openxmlformats-officedocument.presentationml.notesSlide+xml"/>
  <Override PartName="/ppt/charts/chart5.xml" ContentType="application/vnd.openxmlformats-officedocument.drawingml.chart+xml"/>
  <Override PartName="/ppt/notesSlides/notesSlide7.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Override PartName="/ppt/charts/colors6.xml" ContentType="application/vnd.ms-office.chartcolorstyle+xml"/>
  <Override PartName="/ppt/charts/style6.xml" ContentType="application/vnd.ms-office.chartstyle+xml"/>
  <Override PartName="/ppt/charts/colors7.xml" ContentType="application/vnd.ms-office.chartcolorstyle+xml"/>
  <Override PartName="/ppt/charts/style7.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256" r:id="rId2"/>
    <p:sldId id="272" r:id="rId3"/>
    <p:sldId id="276" r:id="rId4"/>
    <p:sldId id="277" r:id="rId5"/>
    <p:sldId id="278" r:id="rId6"/>
    <p:sldId id="284" r:id="rId7"/>
    <p:sldId id="288" r:id="rId8"/>
    <p:sldId id="281" r:id="rId9"/>
    <p:sldId id="283" r:id="rId10"/>
    <p:sldId id="289" r:id="rId11"/>
    <p:sldId id="291" r:id="rId12"/>
    <p:sldId id="286" r:id="rId13"/>
    <p:sldId id="287" r:id="rId14"/>
    <p:sldId id="285" r:id="rId15"/>
    <p:sldId id="292" r:id="rId16"/>
    <p:sldId id="293" r:id="rId17"/>
    <p:sldId id="280"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66"/>
    <a:srgbClr val="660033"/>
    <a:srgbClr val="FFFFFF"/>
    <a:srgbClr val="F0A334"/>
    <a:srgbClr val="232461"/>
    <a:srgbClr val="FFF0DC"/>
    <a:srgbClr val="8E96CD"/>
    <a:srgbClr val="2E34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08" autoAdjust="0"/>
    <p:restoredTop sz="94622" autoAdjust="0"/>
  </p:normalViewPr>
  <p:slideViewPr>
    <p:cSldViewPr snapToGrid="0" snapToObjects="1">
      <p:cViewPr>
        <p:scale>
          <a:sx n="117" d="100"/>
          <a:sy n="117" d="100"/>
        </p:scale>
        <p:origin x="-108" y="-6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2" d="100"/>
          <a:sy n="82" d="100"/>
        </p:scale>
        <p:origin x="2144"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Lapas1!$B$1</c:f>
              <c:strCache>
                <c:ptCount val="1"/>
                <c:pt idx="0">
                  <c:v>Nepasitikrinusių sveikatą vaikų dalis</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a:sp3d contourW="9525">
              <a:contourClr>
                <a:schemeClr val="accent1">
                  <a:shade val="95000"/>
                </a:schemeClr>
              </a:contourClr>
            </a:sp3d>
          </c:spPr>
          <c:invertIfNegative val="0"/>
          <c:dLbls>
            <c:dLbl>
              <c:idx val="0"/>
              <c:layout>
                <c:manualLayout>
                  <c:x val="-2.6562499999999999E-2"/>
                  <c:y val="-6.3281246107206895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EE16-4D1E-8E3B-B44076577044}"/>
                </c:ext>
              </c:extLst>
            </c:dLbl>
            <c:dLbl>
              <c:idx val="1"/>
              <c:layout>
                <c:manualLayout>
                  <c:x val="-1.0937500000000057E-2"/>
                  <c:y val="-6.0937496251384338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EE16-4D1E-8E3B-B4407657704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lt-L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Lapas1!$A$2:$A$4</c:f>
              <c:strCache>
                <c:ptCount val="2"/>
                <c:pt idx="0">
                  <c:v>Dantų ir žandikaulių būklės įvertinimo pažymėjimas</c:v>
                </c:pt>
                <c:pt idx="1">
                  <c:v>Mokinio sveikatos pažymėjimas</c:v>
                </c:pt>
              </c:strCache>
            </c:strRef>
          </c:cat>
          <c:val>
            <c:numRef>
              <c:f>Lapas1!$B$2:$B$4</c:f>
              <c:numCache>
                <c:formatCode>General</c:formatCode>
                <c:ptCount val="3"/>
                <c:pt idx="0">
                  <c:v>6.3</c:v>
                </c:pt>
                <c:pt idx="1">
                  <c:v>3.2</c:v>
                </c:pt>
              </c:numCache>
            </c:numRef>
          </c:val>
          <c:extLst xmlns:c16r2="http://schemas.microsoft.com/office/drawing/2015/06/chart">
            <c:ext xmlns:c16="http://schemas.microsoft.com/office/drawing/2014/chart" uri="{C3380CC4-5D6E-409C-BE32-E72D297353CC}">
              <c16:uniqueId val="{00000000-EE16-4D1E-8E3B-B44076577044}"/>
            </c:ext>
          </c:extLst>
        </c:ser>
        <c:ser>
          <c:idx val="1"/>
          <c:order val="1"/>
          <c:tx>
            <c:strRef>
              <c:f>Lapas1!$C$1</c:f>
              <c:strCache>
                <c:ptCount val="1"/>
                <c:pt idx="0">
                  <c:v>Pasitikrinusių sveikatą vaikų dalis</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a:sp3d contourW="9525">
              <a:contourClr>
                <a:schemeClr val="accent2">
                  <a:shade val="95000"/>
                </a:schemeClr>
              </a:contourClr>
            </a:sp3d>
          </c:spPr>
          <c:invertIfNegative val="0"/>
          <c:dLbls>
            <c:dLbl>
              <c:idx val="0"/>
              <c:layout>
                <c:manualLayout>
                  <c:x val="1.3037409140761061E-2"/>
                  <c:y val="-3.6263933371900252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EE16-4D1E-8E3B-B44076577044}"/>
                </c:ext>
              </c:extLst>
            </c:dLbl>
            <c:dLbl>
              <c:idx val="1"/>
              <c:layout>
                <c:manualLayout>
                  <c:x val="-6.25E-2"/>
                  <c:y val="-3.5156247837337125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EE16-4D1E-8E3B-B4407657704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lt-L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Lapas1!$A$2:$A$4</c:f>
              <c:strCache>
                <c:ptCount val="2"/>
                <c:pt idx="0">
                  <c:v>Dantų ir žandikaulių būklės įvertinimo pažymėjimas</c:v>
                </c:pt>
                <c:pt idx="1">
                  <c:v>Mokinio sveikatos pažymėjimas</c:v>
                </c:pt>
              </c:strCache>
            </c:strRef>
          </c:cat>
          <c:val>
            <c:numRef>
              <c:f>Lapas1!$C$2:$C$4</c:f>
              <c:numCache>
                <c:formatCode>General</c:formatCode>
                <c:ptCount val="3"/>
                <c:pt idx="0">
                  <c:v>93.7</c:v>
                </c:pt>
                <c:pt idx="1">
                  <c:v>96.8</c:v>
                </c:pt>
              </c:numCache>
            </c:numRef>
          </c:val>
          <c:extLst xmlns:c16r2="http://schemas.microsoft.com/office/drawing/2015/06/chart">
            <c:ext xmlns:c16="http://schemas.microsoft.com/office/drawing/2014/chart" uri="{C3380CC4-5D6E-409C-BE32-E72D297353CC}">
              <c16:uniqueId val="{00000001-EE16-4D1E-8E3B-B44076577044}"/>
            </c:ext>
          </c:extLst>
        </c:ser>
        <c:dLbls>
          <c:showLegendKey val="0"/>
          <c:showVal val="1"/>
          <c:showCatName val="0"/>
          <c:showSerName val="0"/>
          <c:showPercent val="0"/>
          <c:showBubbleSize val="0"/>
        </c:dLbls>
        <c:gapWidth val="150"/>
        <c:shape val="box"/>
        <c:axId val="173516288"/>
        <c:axId val="45361984"/>
        <c:axId val="0"/>
      </c:bar3DChart>
      <c:catAx>
        <c:axId val="1735162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crossAx val="45361984"/>
        <c:crosses val="autoZero"/>
        <c:auto val="1"/>
        <c:lblAlgn val="ctr"/>
        <c:lblOffset val="100"/>
        <c:noMultiLvlLbl val="0"/>
      </c:catAx>
      <c:valAx>
        <c:axId val="45361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lt-LT"/>
          </a:p>
        </c:txPr>
        <c:crossAx val="173516288"/>
        <c:crosses val="autoZero"/>
        <c:crossBetween val="between"/>
      </c:valAx>
      <c:spPr>
        <a:noFill/>
        <a:ln>
          <a:noFill/>
        </a:ln>
        <a:effectLst/>
      </c:spPr>
    </c:plotArea>
    <c:legend>
      <c:legendPos val="b"/>
      <c:layout>
        <c:manualLayout>
          <c:xMode val="edge"/>
          <c:yMode val="edge"/>
          <c:x val="0.68164845792622608"/>
          <c:y val="0.18590568492214044"/>
          <c:w val="0.19673318280938004"/>
          <c:h val="0.4250318390113289"/>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t-LT"/>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48342411360966897"/>
          <c:y val="2.6233041065964774E-2"/>
          <c:w val="0.46598856882473988"/>
          <c:h val="0.88648067468723768"/>
        </c:manualLayout>
      </c:layout>
      <c:bar3DChart>
        <c:barDir val="bar"/>
        <c:grouping val="clustered"/>
        <c:varyColors val="0"/>
        <c:ser>
          <c:idx val="0"/>
          <c:order val="0"/>
          <c:tx>
            <c:strRef>
              <c:f>Lapas1!$B$1</c:f>
              <c:strCache>
                <c:ptCount val="1"/>
                <c:pt idx="0">
                  <c:v>1 seka</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Vaikų, galinčių dalyvauti ugdymo veikloje be jokių apribojimų, dalis (proc.)</c:v>
                </c:pt>
                <c:pt idx="1">
                  <c:v>Vaikų, kuriems nurodytos bendrosios rekomendacijos, dalis (proc.)</c:v>
                </c:pt>
                <c:pt idx="2">
                  <c:v>Vaikų, kuriems nurodytos specialiosios rekomendacijos, dalis (proc.)</c:v>
                </c:pt>
                <c:pt idx="3">
                  <c:v>Vaikų, kuriems pritaikytas maitinimas, dalis (proc.)</c:v>
                </c:pt>
              </c:strCache>
            </c:strRef>
          </c:cat>
          <c:val>
            <c:numRef>
              <c:f>Lapas1!$B$2:$B$5</c:f>
              <c:numCache>
                <c:formatCode>General</c:formatCode>
                <c:ptCount val="4"/>
              </c:numCache>
            </c:numRef>
          </c:val>
          <c:extLst xmlns:c16r2="http://schemas.microsoft.com/office/drawing/2015/06/chart">
            <c:ext xmlns:c16="http://schemas.microsoft.com/office/drawing/2014/chart" uri="{C3380CC4-5D6E-409C-BE32-E72D297353CC}">
              <c16:uniqueId val="{00000000-0D8C-49B9-A70B-F90FB4533020}"/>
            </c:ext>
          </c:extLst>
        </c:ser>
        <c:ser>
          <c:idx val="1"/>
          <c:order val="1"/>
          <c:tx>
            <c:strRef>
              <c:f>Lapas1!$C$1</c:f>
              <c:strCache>
                <c:ptCount val="1"/>
                <c:pt idx="0">
                  <c:v>2 seka</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Vaikų, galinčių dalyvauti ugdymo veikloje be jokių apribojimų, dalis (proc.)</c:v>
                </c:pt>
                <c:pt idx="1">
                  <c:v>Vaikų, kuriems nurodytos bendrosios rekomendacijos, dalis (proc.)</c:v>
                </c:pt>
                <c:pt idx="2">
                  <c:v>Vaikų, kuriems nurodytos specialiosios rekomendacijos, dalis (proc.)</c:v>
                </c:pt>
                <c:pt idx="3">
                  <c:v>Vaikų, kuriems pritaikytas maitinimas, dalis (proc.)</c:v>
                </c:pt>
              </c:strCache>
            </c:strRef>
          </c:cat>
          <c:val>
            <c:numRef>
              <c:f>Lapas1!$C$2:$C$5</c:f>
              <c:numCache>
                <c:formatCode>General</c:formatCode>
                <c:ptCount val="4"/>
              </c:numCache>
            </c:numRef>
          </c:val>
          <c:extLst xmlns:c16r2="http://schemas.microsoft.com/office/drawing/2015/06/chart">
            <c:ext xmlns:c16="http://schemas.microsoft.com/office/drawing/2014/chart" uri="{C3380CC4-5D6E-409C-BE32-E72D297353CC}">
              <c16:uniqueId val="{00000001-0D8C-49B9-A70B-F90FB4533020}"/>
            </c:ext>
          </c:extLst>
        </c:ser>
        <c:ser>
          <c:idx val="2"/>
          <c:order val="2"/>
          <c:tx>
            <c:strRef>
              <c:f>Lapas1!$D$1</c:f>
              <c:strCache>
                <c:ptCount val="1"/>
                <c:pt idx="0">
                  <c:v>3 seka</c:v>
                </c:pt>
              </c:strCache>
            </c:strRef>
          </c:tx>
          <c:spPr>
            <a:solidFill>
              <a:srgbClr val="0070C0"/>
            </a:solidFill>
            <a:ln>
              <a:noFill/>
            </a:ln>
            <a:effectLst/>
            <a:sp3d/>
          </c:spPr>
          <c:invertIfNegative val="0"/>
          <c:dLbls>
            <c:dLbl>
              <c:idx val="0"/>
              <c:layout>
                <c:manualLayout>
                  <c:x val="1.1256053887885309E-3"/>
                  <c:y val="-0.14689823104538788"/>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lt-LT"/>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7.7753384559092573E-2"/>
                      <c:h val="0.14794750412428351"/>
                    </c:manualLayout>
                  </c15:layout>
                </c:ext>
                <c:ext xmlns:c16="http://schemas.microsoft.com/office/drawing/2014/chart" uri="{C3380CC4-5D6E-409C-BE32-E72D297353CC}">
                  <c16:uniqueId val="{00000006-0D8C-49B9-A70B-F90FB4533020}"/>
                </c:ext>
              </c:extLst>
            </c:dLbl>
            <c:dLbl>
              <c:idx val="1"/>
              <c:layout>
                <c:manualLayout>
                  <c:x val="1.3721185510428101E-2"/>
                  <c:y val="-1.573909618343441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0D8C-49B9-A70B-F90FB4533020}"/>
                </c:ext>
              </c:extLst>
            </c:dLbl>
            <c:dLbl>
              <c:idx val="2"/>
              <c:layout>
                <c:manualLayout>
                  <c:x val="1.3721185510428101E-2"/>
                  <c:y val="-5.7709916064350185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lt-LT"/>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6.6319063300402492E-2"/>
                      <c:h val="8.4991119390545836E-2"/>
                    </c:manualLayout>
                  </c15:layout>
                </c:ext>
                <c:ext xmlns:c16="http://schemas.microsoft.com/office/drawing/2014/chart" uri="{C3380CC4-5D6E-409C-BE32-E72D297353CC}">
                  <c16:uniqueId val="{00000004-0D8C-49B9-A70B-F90FB4533020}"/>
                </c:ext>
              </c:extLst>
            </c:dLbl>
            <c:dLbl>
              <c:idx val="3"/>
              <c:layout>
                <c:manualLayout>
                  <c:x val="1.6008049762166118E-2"/>
                  <c:y val="-1.2022781807477683E-17"/>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0D8C-49B9-A70B-F90FB4533020}"/>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lt-L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Vaikų, galinčių dalyvauti ugdymo veikloje be jokių apribojimų, dalis (proc.)</c:v>
                </c:pt>
                <c:pt idx="1">
                  <c:v>Vaikų, kuriems nurodytos bendrosios rekomendacijos, dalis (proc.)</c:v>
                </c:pt>
                <c:pt idx="2">
                  <c:v>Vaikų, kuriems nurodytos specialiosios rekomendacijos, dalis (proc.)</c:v>
                </c:pt>
                <c:pt idx="3">
                  <c:v>Vaikų, kuriems pritaikytas maitinimas, dalis (proc.)</c:v>
                </c:pt>
              </c:strCache>
            </c:strRef>
          </c:cat>
          <c:val>
            <c:numRef>
              <c:f>Lapas1!$D$2:$D$5</c:f>
              <c:numCache>
                <c:formatCode>General</c:formatCode>
                <c:ptCount val="4"/>
                <c:pt idx="0">
                  <c:v>64.47</c:v>
                </c:pt>
                <c:pt idx="1">
                  <c:v>5.61</c:v>
                </c:pt>
                <c:pt idx="2">
                  <c:v>15.38</c:v>
                </c:pt>
                <c:pt idx="3">
                  <c:v>14.54</c:v>
                </c:pt>
              </c:numCache>
            </c:numRef>
          </c:val>
          <c:extLst xmlns:c16r2="http://schemas.microsoft.com/office/drawing/2015/06/chart">
            <c:ext xmlns:c16="http://schemas.microsoft.com/office/drawing/2014/chart" uri="{C3380CC4-5D6E-409C-BE32-E72D297353CC}">
              <c16:uniqueId val="{00000002-0D8C-49B9-A70B-F90FB4533020}"/>
            </c:ext>
          </c:extLst>
        </c:ser>
        <c:dLbls>
          <c:showLegendKey val="0"/>
          <c:showVal val="1"/>
          <c:showCatName val="0"/>
          <c:showSerName val="0"/>
          <c:showPercent val="0"/>
          <c:showBubbleSize val="0"/>
        </c:dLbls>
        <c:gapWidth val="150"/>
        <c:shape val="box"/>
        <c:axId val="173768704"/>
        <c:axId val="45364864"/>
        <c:axId val="0"/>
      </c:bar3DChart>
      <c:catAx>
        <c:axId val="17376870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crossAx val="45364864"/>
        <c:crosses val="autoZero"/>
        <c:auto val="1"/>
        <c:lblAlgn val="ctr"/>
        <c:lblOffset val="100"/>
        <c:noMultiLvlLbl val="0"/>
      </c:catAx>
      <c:valAx>
        <c:axId val="453648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crossAx val="17376870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ln>
      <a:noFill/>
    </a:ln>
    <a:effectLst/>
  </c:spPr>
  <c:txPr>
    <a:bodyPr/>
    <a:lstStyle/>
    <a:p>
      <a:pPr>
        <a:defRPr/>
      </a:pPr>
      <a:endParaRPr lang="lt-LT"/>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all" baseline="0">
                <a:solidFill>
                  <a:schemeClr val="tx1"/>
                </a:solidFill>
                <a:latin typeface="+mn-lt"/>
                <a:ea typeface="+mn-ea"/>
                <a:cs typeface="+mn-cs"/>
              </a:defRPr>
            </a:pPr>
            <a:r>
              <a:rPr lang="lt-LT" sz="2400" dirty="0">
                <a:solidFill>
                  <a:schemeClr val="tx1"/>
                </a:solidFill>
              </a:rPr>
              <a:t>2022/2023</a:t>
            </a:r>
          </a:p>
        </c:rich>
      </c:tx>
      <c:layout>
        <c:manualLayout>
          <c:xMode val="edge"/>
          <c:yMode val="edge"/>
          <c:x val="0.44850248767211159"/>
          <c:y val="3.0608007585001692E-3"/>
        </c:manualLayout>
      </c:layout>
      <c:overlay val="0"/>
      <c:spPr>
        <a:noFill/>
        <a:ln>
          <a:noFill/>
        </a:ln>
        <a:effectLst/>
      </c:spPr>
    </c:title>
    <c:autoTitleDeleted val="0"/>
    <c:view3D>
      <c:rotX val="3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8021404090923124"/>
          <c:y val="0.25928886753023023"/>
          <c:w val="0.67194933322369033"/>
          <c:h val="0.65404829461581049"/>
        </c:manualLayout>
      </c:layout>
      <c:pie3DChart>
        <c:varyColors val="1"/>
        <c:ser>
          <c:idx val="0"/>
          <c:order val="0"/>
          <c:tx>
            <c:strRef>
              <c:f>Lapas1!$B$1</c:f>
              <c:strCache>
                <c:ptCount val="1"/>
                <c:pt idx="0">
                  <c:v>Proc.</c:v>
                </c:pt>
              </c:strCache>
            </c:strRef>
          </c:tx>
          <c:explosion val="4"/>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5-5A7C-4608-82D4-7CD56019090D}"/>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6-5A7C-4608-82D4-7CD56019090D}"/>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4-5A7C-4608-82D4-7CD56019090D}"/>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3-5A7C-4608-82D4-7CD56019090D}"/>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2-5A7C-4608-82D4-7CD56019090D}"/>
              </c:ext>
            </c:extLst>
          </c:dPt>
          <c:dLbls>
            <c:dLbl>
              <c:idx val="0"/>
              <c:layout>
                <c:manualLayout>
                  <c:x val="-2.1998447227474641E-2"/>
                  <c:y val="1.8427493959945245E-4"/>
                </c:manualLayout>
              </c:layout>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1575706132931517"/>
                      <c:h val="0.14618625430530546"/>
                    </c:manualLayout>
                  </c15:layout>
                </c:ext>
                <c:ext xmlns:c16="http://schemas.microsoft.com/office/drawing/2014/chart" uri="{C3380CC4-5D6E-409C-BE32-E72D297353CC}">
                  <c16:uniqueId val="{00000005-5A7C-4608-82D4-7CD56019090D}"/>
                </c:ext>
              </c:extLst>
            </c:dLbl>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5A7C-4608-82D4-7CD56019090D}"/>
                </c:ext>
              </c:extLst>
            </c:dLbl>
            <c:dLbl>
              <c:idx val="2"/>
              <c:layout>
                <c:manualLayout>
                  <c:x val="-0.24868161352565538"/>
                  <c:y val="-0.19738694378080243"/>
                </c:manualLayout>
              </c:layout>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5A7C-4608-82D4-7CD56019090D}"/>
                </c:ext>
              </c:extLst>
            </c:dLbl>
            <c:dLbl>
              <c:idx val="3"/>
              <c:layout>
                <c:manualLayout>
                  <c:x val="3.9952887391736781E-2"/>
                  <c:y val="-0.10582015994950557"/>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spc="0" baseline="0">
                      <a:solidFill>
                        <a:schemeClr val="accent3">
                          <a:lumMod val="10000"/>
                        </a:schemeClr>
                      </a:solidFill>
                      <a:latin typeface="Times New Roman" panose="02020603050405020304" pitchFamily="18" charset="0"/>
                      <a:ea typeface="+mn-ea"/>
                      <a:cs typeface="Times New Roman" panose="02020603050405020304" pitchFamily="18" charset="0"/>
                    </a:defRPr>
                  </a:pPr>
                  <a:endParaRPr lang="lt-LT"/>
                </a:p>
              </c:txPr>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19678647457874623"/>
                      <c:h val="0.16341639350425774"/>
                    </c:manualLayout>
                  </c15:layout>
                </c:ext>
                <c:ext xmlns:c16="http://schemas.microsoft.com/office/drawing/2014/chart" uri="{C3380CC4-5D6E-409C-BE32-E72D297353CC}">
                  <c16:uniqueId val="{00000003-5A7C-4608-82D4-7CD56019090D}"/>
                </c:ext>
              </c:extLst>
            </c:dLbl>
            <c:dLbl>
              <c:idx val="4"/>
              <c:layout>
                <c:manualLayout>
                  <c:x val="9.603381530898332E-2"/>
                  <c:y val="-9.5818488248814684E-2"/>
                </c:manualLayout>
              </c:layout>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5A7C-4608-82D4-7CD56019090D}"/>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3">
                        <a:lumMod val="10000"/>
                      </a:schemeClr>
                    </a:solidFill>
                    <a:latin typeface="Times New Roman" panose="02020603050405020304" pitchFamily="18" charset="0"/>
                    <a:ea typeface="+mn-ea"/>
                    <a:cs typeface="Times New Roman" panose="02020603050405020304" pitchFamily="18" charset="0"/>
                  </a:defRPr>
                </a:pPr>
                <a:endParaRPr lang="lt-LT"/>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Lapas1!$A$2:$A$6</c:f>
              <c:strCache>
                <c:ptCount val="5"/>
                <c:pt idx="0">
                  <c:v>Antsvoris</c:v>
                </c:pt>
                <c:pt idx="1">
                  <c:v>Neįvertinta</c:v>
                </c:pt>
                <c:pt idx="2">
                  <c:v>Normalus svoris</c:v>
                </c:pt>
                <c:pt idx="3">
                  <c:v>Nutukimas</c:v>
                </c:pt>
                <c:pt idx="4">
                  <c:v>Per mažas svoris</c:v>
                </c:pt>
              </c:strCache>
            </c:strRef>
          </c:cat>
          <c:val>
            <c:numRef>
              <c:f>Lapas1!$B$2:$B$6</c:f>
              <c:numCache>
                <c:formatCode>General</c:formatCode>
                <c:ptCount val="5"/>
                <c:pt idx="0">
                  <c:v>2.94</c:v>
                </c:pt>
                <c:pt idx="1">
                  <c:v>0</c:v>
                </c:pt>
                <c:pt idx="2">
                  <c:v>67.06</c:v>
                </c:pt>
                <c:pt idx="3">
                  <c:v>2.35</c:v>
                </c:pt>
                <c:pt idx="4">
                  <c:v>27.65</c:v>
                </c:pt>
              </c:numCache>
            </c:numRef>
          </c:val>
          <c:extLst xmlns:c16r2="http://schemas.microsoft.com/office/drawing/2015/06/chart">
            <c:ext xmlns:c16="http://schemas.microsoft.com/office/drawing/2014/chart" uri="{C3380CC4-5D6E-409C-BE32-E72D297353CC}">
              <c16:uniqueId val="{00000000-5A7C-4608-82D4-7CD56019090D}"/>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t-LT"/>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all" baseline="0">
                <a:solidFill>
                  <a:schemeClr val="tx1"/>
                </a:solidFill>
                <a:latin typeface="+mn-lt"/>
                <a:ea typeface="+mn-ea"/>
                <a:cs typeface="+mn-cs"/>
              </a:defRPr>
            </a:pPr>
            <a:r>
              <a:rPr lang="lt-LT" sz="2400" dirty="0">
                <a:solidFill>
                  <a:schemeClr val="tx1"/>
                </a:solidFill>
              </a:rPr>
              <a:t>2023/2024</a:t>
            </a:r>
          </a:p>
        </c:rich>
      </c:tx>
      <c:layout>
        <c:manualLayout>
          <c:xMode val="edge"/>
          <c:yMode val="edge"/>
          <c:x val="0.38806620506332412"/>
          <c:y val="0"/>
        </c:manualLayout>
      </c:layout>
      <c:overlay val="0"/>
      <c:spPr>
        <a:noFill/>
        <a:ln>
          <a:noFill/>
        </a:ln>
        <a:effectLst/>
      </c:spPr>
    </c:title>
    <c:autoTitleDeleted val="0"/>
    <c:view3D>
      <c:rotX val="3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5181286124769849"/>
          <c:y val="0.21996743547776726"/>
          <c:w val="0.72026444255235467"/>
          <c:h val="0.69932342057924246"/>
        </c:manualLayout>
      </c:layout>
      <c:pie3DChart>
        <c:varyColors val="1"/>
        <c:ser>
          <c:idx val="0"/>
          <c:order val="0"/>
          <c:tx>
            <c:strRef>
              <c:f>Lapas1!$B$1</c:f>
              <c:strCache>
                <c:ptCount val="1"/>
                <c:pt idx="0">
                  <c:v>Proc.</c:v>
                </c:pt>
              </c:strCache>
            </c:strRef>
          </c:tx>
          <c:explosion val="4"/>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1-CF23-48C9-AA76-17DF8A4D06AB}"/>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3-CF23-48C9-AA76-17DF8A4D06AB}"/>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5-CF23-48C9-AA76-17DF8A4D06AB}"/>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7-CF23-48C9-AA76-17DF8A4D06AB}"/>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9-CF23-48C9-AA76-17DF8A4D06AB}"/>
              </c:ext>
            </c:extLst>
          </c:dPt>
          <c:dLbls>
            <c:dLbl>
              <c:idx val="0"/>
              <c:layout>
                <c:manualLayout>
                  <c:x val="8.5677519453918979E-2"/>
                  <c:y val="1.7916516616590248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spc="0" baseline="0">
                      <a:solidFill>
                        <a:schemeClr val="accent3">
                          <a:lumMod val="10000"/>
                        </a:schemeClr>
                      </a:solidFill>
                      <a:latin typeface="Times New Roman" panose="02020603050405020304" pitchFamily="18" charset="0"/>
                      <a:ea typeface="+mn-ea"/>
                      <a:cs typeface="Times New Roman" panose="02020603050405020304" pitchFamily="18" charset="0"/>
                    </a:defRPr>
                  </a:pPr>
                  <a:endParaRPr lang="lt-LT"/>
                </a:p>
              </c:txPr>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2125512627777924"/>
                      <c:h val="0.20183878079911097"/>
                    </c:manualLayout>
                  </c15:layout>
                </c:ext>
                <c:ext xmlns:c16="http://schemas.microsoft.com/office/drawing/2014/chart" uri="{C3380CC4-5D6E-409C-BE32-E72D297353CC}">
                  <c16:uniqueId val="{00000001-CF23-48C9-AA76-17DF8A4D06AB}"/>
                </c:ext>
              </c:extLst>
            </c:dLbl>
            <c:dLbl>
              <c:idx val="1"/>
              <c:tx>
                <c:rich>
                  <a:bodyPr/>
                  <a:lstStyle/>
                  <a:p>
                    <a:r>
                      <a:rPr lang="en-US" dirty="0" err="1"/>
                      <a:t>Neįvertinta</a:t>
                    </a:r>
                    <a:r>
                      <a:rPr lang="en-US" dirty="0"/>
                      <a:t> 13 </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3-CF23-48C9-AA76-17DF8A4D06AB}"/>
                </c:ext>
              </c:extLst>
            </c:dLbl>
            <c:dLbl>
              <c:idx val="2"/>
              <c:layout>
                <c:manualLayout>
                  <c:x val="-0.18364198200308576"/>
                  <c:y val="-0.34167553737670309"/>
                </c:manualLayout>
              </c:layout>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CF23-48C9-AA76-17DF8A4D06AB}"/>
                </c:ext>
              </c:extLst>
            </c:dLbl>
            <c:dLbl>
              <c:idx val="3"/>
              <c:layout>
                <c:manualLayout>
                  <c:x val="1.4531502876142395E-2"/>
                  <c:y val="-0.12200524739930629"/>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spc="0" baseline="0">
                      <a:solidFill>
                        <a:schemeClr val="accent3">
                          <a:lumMod val="10000"/>
                        </a:schemeClr>
                      </a:solidFill>
                      <a:latin typeface="Times New Roman" panose="02020603050405020304" pitchFamily="18" charset="0"/>
                      <a:ea typeface="+mn-ea"/>
                      <a:cs typeface="Times New Roman" panose="02020603050405020304" pitchFamily="18" charset="0"/>
                    </a:defRPr>
                  </a:pPr>
                  <a:endParaRPr lang="lt-LT"/>
                </a:p>
              </c:txPr>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2482899330684536"/>
                      <c:h val="0.25719180293243205"/>
                    </c:manualLayout>
                  </c15:layout>
                </c:ext>
                <c:ext xmlns:c16="http://schemas.microsoft.com/office/drawing/2014/chart" uri="{C3380CC4-5D6E-409C-BE32-E72D297353CC}">
                  <c16:uniqueId val="{00000007-CF23-48C9-AA76-17DF8A4D06AB}"/>
                </c:ext>
              </c:extLst>
            </c:dLbl>
            <c:dLbl>
              <c:idx val="4"/>
              <c:layout>
                <c:manualLayout>
                  <c:x val="2.2694584175390206E-2"/>
                  <c:y val="-4.9750334589274865E-2"/>
                </c:manualLayout>
              </c:layout>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CF23-48C9-AA76-17DF8A4D06AB}"/>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3">
                        <a:lumMod val="10000"/>
                      </a:schemeClr>
                    </a:solidFill>
                    <a:latin typeface="Times New Roman" panose="02020603050405020304" pitchFamily="18" charset="0"/>
                    <a:ea typeface="+mn-ea"/>
                    <a:cs typeface="Times New Roman" panose="02020603050405020304" pitchFamily="18" charset="0"/>
                  </a:defRPr>
                </a:pPr>
                <a:endParaRPr lang="lt-LT"/>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Lapas1!$A$2:$A$6</c:f>
              <c:strCache>
                <c:ptCount val="5"/>
                <c:pt idx="0">
                  <c:v>Antsvoris</c:v>
                </c:pt>
                <c:pt idx="1">
                  <c:v>Neįvertinta</c:v>
                </c:pt>
                <c:pt idx="2">
                  <c:v>Normalus svoris</c:v>
                </c:pt>
                <c:pt idx="3">
                  <c:v>Nutukimas</c:v>
                </c:pt>
                <c:pt idx="4">
                  <c:v>Per mažas svoris</c:v>
                </c:pt>
              </c:strCache>
            </c:strRef>
          </c:cat>
          <c:val>
            <c:numRef>
              <c:f>Lapas1!$B$2:$B$6</c:f>
              <c:numCache>
                <c:formatCode>General</c:formatCode>
                <c:ptCount val="5"/>
                <c:pt idx="0">
                  <c:v>3.21</c:v>
                </c:pt>
                <c:pt idx="1">
                  <c:v>12.82</c:v>
                </c:pt>
                <c:pt idx="2">
                  <c:v>46.79</c:v>
                </c:pt>
                <c:pt idx="3">
                  <c:v>4.49</c:v>
                </c:pt>
                <c:pt idx="4">
                  <c:v>32.69</c:v>
                </c:pt>
              </c:numCache>
            </c:numRef>
          </c:val>
          <c:extLst xmlns:c16r2="http://schemas.microsoft.com/office/drawing/2015/06/chart">
            <c:ext xmlns:c16="http://schemas.microsoft.com/office/drawing/2014/chart" uri="{C3380CC4-5D6E-409C-BE32-E72D297353CC}">
              <c16:uniqueId val="{0000000A-CF23-48C9-AA76-17DF8A4D06AB}"/>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t-LT"/>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Lapas1!$B$1</c:f>
              <c:strCache>
                <c:ptCount val="1"/>
                <c:pt idx="0">
                  <c:v>2022/2023</c:v>
                </c:pt>
              </c:strCache>
            </c:strRef>
          </c:tx>
          <c:spPr>
            <a:solidFill>
              <a:srgbClr val="FFFF00"/>
            </a:solidFill>
          </c:spPr>
          <c:invertIfNegative val="0"/>
          <c:dPt>
            <c:idx val="0"/>
            <c:invertIfNegative val="0"/>
            <c:bubble3D val="0"/>
            <c:spPr>
              <a:solidFill>
                <a:srgbClr val="FFC000"/>
              </a:solidFill>
            </c:spPr>
            <c:extLst xmlns:c16r2="http://schemas.microsoft.com/office/drawing/2015/06/chart">
              <c:ext xmlns:c16="http://schemas.microsoft.com/office/drawing/2014/chart" uri="{C3380CC4-5D6E-409C-BE32-E72D297353CC}">
                <c16:uniqueId val="{00000000-03A0-4191-A078-A349F21EA67E}"/>
              </c:ext>
            </c:extLst>
          </c:dPt>
          <c:cat>
            <c:strRef>
              <c:f>Lapas1!$A$2:$A$6</c:f>
              <c:strCache>
                <c:ptCount val="5"/>
                <c:pt idx="0">
                  <c:v>Pagrindinė</c:v>
                </c:pt>
                <c:pt idx="1">
                  <c:v>Parengiamoji</c:v>
                </c:pt>
                <c:pt idx="2">
                  <c:v>Specialioji</c:v>
                </c:pt>
                <c:pt idx="3">
                  <c:v>Atleisti</c:v>
                </c:pt>
                <c:pt idx="4">
                  <c:v>Neįvertinta</c:v>
                </c:pt>
              </c:strCache>
            </c:strRef>
          </c:cat>
          <c:val>
            <c:numRef>
              <c:f>Lapas1!$B$2:$B$6</c:f>
              <c:numCache>
                <c:formatCode>General</c:formatCode>
                <c:ptCount val="5"/>
                <c:pt idx="0">
                  <c:v>97.64</c:v>
                </c:pt>
                <c:pt idx="1">
                  <c:v>1.18</c:v>
                </c:pt>
                <c:pt idx="2">
                  <c:v>1.18</c:v>
                </c:pt>
                <c:pt idx="3">
                  <c:v>0</c:v>
                </c:pt>
                <c:pt idx="4">
                  <c:v>0</c:v>
                </c:pt>
              </c:numCache>
            </c:numRef>
          </c:val>
          <c:extLst xmlns:c16r2="http://schemas.microsoft.com/office/drawing/2015/06/chart">
            <c:ext xmlns:c16="http://schemas.microsoft.com/office/drawing/2014/chart" uri="{C3380CC4-5D6E-409C-BE32-E72D297353CC}">
              <c16:uniqueId val="{00000000-905D-41FE-A219-4AECE543E39A}"/>
            </c:ext>
          </c:extLst>
        </c:ser>
        <c:ser>
          <c:idx val="1"/>
          <c:order val="1"/>
          <c:tx>
            <c:strRef>
              <c:f>Lapas1!$C$1</c:f>
              <c:strCache>
                <c:ptCount val="1"/>
                <c:pt idx="0">
                  <c:v>2023/2024</c:v>
                </c:pt>
              </c:strCache>
            </c:strRef>
          </c:tx>
          <c:invertIfNegative val="0"/>
          <c:cat>
            <c:strRef>
              <c:f>Lapas1!$A$2:$A$6</c:f>
              <c:strCache>
                <c:ptCount val="5"/>
                <c:pt idx="0">
                  <c:v>Pagrindinė</c:v>
                </c:pt>
                <c:pt idx="1">
                  <c:v>Parengiamoji</c:v>
                </c:pt>
                <c:pt idx="2">
                  <c:v>Specialioji</c:v>
                </c:pt>
                <c:pt idx="3">
                  <c:v>Atleisti</c:v>
                </c:pt>
                <c:pt idx="4">
                  <c:v>Neįvertinta</c:v>
                </c:pt>
              </c:strCache>
            </c:strRef>
          </c:cat>
          <c:val>
            <c:numRef>
              <c:f>Lapas1!$C$2:$C$6</c:f>
              <c:numCache>
                <c:formatCode>General</c:formatCode>
                <c:ptCount val="5"/>
                <c:pt idx="0">
                  <c:v>99.36</c:v>
                </c:pt>
                <c:pt idx="1">
                  <c:v>0</c:v>
                </c:pt>
                <c:pt idx="2">
                  <c:v>0</c:v>
                </c:pt>
                <c:pt idx="3">
                  <c:v>0.64</c:v>
                </c:pt>
                <c:pt idx="4">
                  <c:v>0</c:v>
                </c:pt>
              </c:numCache>
            </c:numRef>
          </c:val>
          <c:extLst xmlns:c16r2="http://schemas.microsoft.com/office/drawing/2015/06/chart">
            <c:ext xmlns:c16="http://schemas.microsoft.com/office/drawing/2014/chart" uri="{C3380CC4-5D6E-409C-BE32-E72D297353CC}">
              <c16:uniqueId val="{00000001-905D-41FE-A219-4AECE543E39A}"/>
            </c:ext>
          </c:extLst>
        </c:ser>
        <c:dLbls>
          <c:showLegendKey val="0"/>
          <c:showVal val="0"/>
          <c:showCatName val="0"/>
          <c:showSerName val="0"/>
          <c:showPercent val="0"/>
          <c:showBubbleSize val="0"/>
        </c:dLbls>
        <c:gapWidth val="150"/>
        <c:shape val="cylinder"/>
        <c:axId val="188186112"/>
        <c:axId val="188634176"/>
        <c:axId val="0"/>
      </c:bar3DChart>
      <c:catAx>
        <c:axId val="188186112"/>
        <c:scaling>
          <c:orientation val="minMax"/>
        </c:scaling>
        <c:delete val="0"/>
        <c:axPos val="b"/>
        <c:numFmt formatCode="General" sourceLinked="0"/>
        <c:majorTickMark val="none"/>
        <c:minorTickMark val="none"/>
        <c:tickLblPos val="nextTo"/>
        <c:crossAx val="188634176"/>
        <c:crosses val="autoZero"/>
        <c:auto val="1"/>
        <c:lblAlgn val="ctr"/>
        <c:lblOffset val="100"/>
        <c:noMultiLvlLbl val="0"/>
      </c:catAx>
      <c:valAx>
        <c:axId val="188634176"/>
        <c:scaling>
          <c:orientation val="minMax"/>
        </c:scaling>
        <c:delete val="0"/>
        <c:axPos val="l"/>
        <c:majorGridlines>
          <c:spPr>
            <a:ln>
              <a:noFill/>
            </a:ln>
          </c:spPr>
        </c:majorGridlines>
        <c:numFmt formatCode="General" sourceLinked="1"/>
        <c:majorTickMark val="none"/>
        <c:minorTickMark val="none"/>
        <c:tickLblPos val="nextTo"/>
        <c:txPr>
          <a:bodyPr/>
          <a:lstStyle/>
          <a:p>
            <a:pPr>
              <a:defRPr sz="1600">
                <a:latin typeface="Times New Roman" pitchFamily="18" charset="0"/>
                <a:cs typeface="Times New Roman" pitchFamily="18" charset="0"/>
              </a:defRPr>
            </a:pPr>
            <a:endParaRPr lang="lt-LT"/>
          </a:p>
        </c:txPr>
        <c:crossAx val="188186112"/>
        <c:crosses val="autoZero"/>
        <c:crossBetween val="between"/>
      </c:valAx>
      <c:dTable>
        <c:showHorzBorder val="1"/>
        <c:showVertBorder val="1"/>
        <c:showOutline val="1"/>
        <c:showKeys val="1"/>
        <c:txPr>
          <a:bodyPr/>
          <a:lstStyle/>
          <a:p>
            <a:pPr rtl="0">
              <a:defRPr sz="1400">
                <a:latin typeface="Times New Roman" pitchFamily="18" charset="0"/>
                <a:cs typeface="Times New Roman" pitchFamily="18" charset="0"/>
              </a:defRPr>
            </a:pPr>
            <a:endParaRPr lang="lt-LT"/>
          </a:p>
        </c:txPr>
      </c:dTable>
    </c:plotArea>
    <c:plotVisOnly val="1"/>
    <c:dispBlanksAs val="gap"/>
    <c:showDLblsOverMax val="0"/>
  </c:chart>
  <c:txPr>
    <a:bodyPr/>
    <a:lstStyle/>
    <a:p>
      <a:pPr>
        <a:defRPr sz="1800"/>
      </a:pPr>
      <a:endParaRPr lang="lt-LT"/>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kpi+KPI indekso pasiskirstymas pagal </a:t>
            </a:r>
            <a:r>
              <a:rPr lang="lt-LT"/>
              <a:t>vaikų amžių</a:t>
            </a:r>
            <a:endParaRPr lang="en-US"/>
          </a:p>
        </c:rich>
      </c:tx>
      <c:overlay val="0"/>
      <c:spPr>
        <a:noFill/>
        <a:ln>
          <a:noFill/>
        </a:ln>
        <a:effectLst/>
      </c:spPr>
    </c:title>
    <c:autoTitleDeleted val="0"/>
    <c:plotArea>
      <c:layout/>
      <c:barChart>
        <c:barDir val="col"/>
        <c:grouping val="clustered"/>
        <c:varyColors val="0"/>
        <c:ser>
          <c:idx val="0"/>
          <c:order val="0"/>
          <c:tx>
            <c:strRef>
              <c:f>Sheet1!$B$1</c:f>
              <c:strCache>
                <c:ptCount val="1"/>
                <c:pt idx="0">
                  <c:v>Vaikų, neturinčių ėduonies pažeistų, plombuotų ir išrautų dantų</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lt-LT"/>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Sheet1!$A$2:$A$8</c:f>
              <c:strCache>
                <c:ptCount val="7"/>
                <c:pt idx="0">
                  <c:v>1 m.</c:v>
                </c:pt>
                <c:pt idx="1">
                  <c:v>2 m.</c:v>
                </c:pt>
                <c:pt idx="2">
                  <c:v>3 m.</c:v>
                </c:pt>
                <c:pt idx="3">
                  <c:v>4 m.</c:v>
                </c:pt>
                <c:pt idx="4">
                  <c:v>5 m.</c:v>
                </c:pt>
                <c:pt idx="5">
                  <c:v>6 m.</c:v>
                </c:pt>
                <c:pt idx="6">
                  <c:v>Bendras</c:v>
                </c:pt>
              </c:strCache>
            </c:strRef>
          </c:cat>
          <c:val>
            <c:numRef>
              <c:f>Sheet1!$B$2:$B$8</c:f>
              <c:numCache>
                <c:formatCode>General</c:formatCode>
                <c:ptCount val="7"/>
                <c:pt idx="0">
                  <c:v>13.33</c:v>
                </c:pt>
                <c:pt idx="1">
                  <c:v>19.05</c:v>
                </c:pt>
                <c:pt idx="2">
                  <c:v>14.29</c:v>
                </c:pt>
                <c:pt idx="3">
                  <c:v>25.71</c:v>
                </c:pt>
                <c:pt idx="4">
                  <c:v>5.88</c:v>
                </c:pt>
                <c:pt idx="5">
                  <c:v>0</c:v>
                </c:pt>
                <c:pt idx="6">
                  <c:v>13.79</c:v>
                </c:pt>
              </c:numCache>
            </c:numRef>
          </c:val>
          <c:extLst xmlns:c16r2="http://schemas.microsoft.com/office/drawing/2015/06/chart">
            <c:ext xmlns:c16="http://schemas.microsoft.com/office/drawing/2014/chart" uri="{C3380CC4-5D6E-409C-BE32-E72D297353CC}">
              <c16:uniqueId val="{00000000-B0DC-495E-A209-55448A0D19D2}"/>
            </c:ext>
          </c:extLst>
        </c:ser>
        <c:ser>
          <c:idx val="1"/>
          <c:order val="1"/>
          <c:tx>
            <c:strRef>
              <c:f>Sheet1!$C$1</c:f>
              <c:strCache>
                <c:ptCount val="1"/>
                <c:pt idx="0">
                  <c:v>Vaikų, neturinčių sąkandžio patologijos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lt-LT"/>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Sheet1!$A$2:$A$8</c:f>
              <c:strCache>
                <c:ptCount val="7"/>
                <c:pt idx="0">
                  <c:v>1 m.</c:v>
                </c:pt>
                <c:pt idx="1">
                  <c:v>2 m.</c:v>
                </c:pt>
                <c:pt idx="2">
                  <c:v>3 m.</c:v>
                </c:pt>
                <c:pt idx="3">
                  <c:v>4 m.</c:v>
                </c:pt>
                <c:pt idx="4">
                  <c:v>5 m.</c:v>
                </c:pt>
                <c:pt idx="5">
                  <c:v>6 m.</c:v>
                </c:pt>
                <c:pt idx="6">
                  <c:v>Bendras</c:v>
                </c:pt>
              </c:strCache>
            </c:strRef>
          </c:cat>
          <c:val>
            <c:numRef>
              <c:f>Sheet1!$C$2:$C$8</c:f>
              <c:numCache>
                <c:formatCode>General</c:formatCode>
                <c:ptCount val="7"/>
                <c:pt idx="0">
                  <c:v>100</c:v>
                </c:pt>
                <c:pt idx="1">
                  <c:v>85.71</c:v>
                </c:pt>
                <c:pt idx="2">
                  <c:v>90.48</c:v>
                </c:pt>
                <c:pt idx="3">
                  <c:v>85.71</c:v>
                </c:pt>
                <c:pt idx="4">
                  <c:v>85.29</c:v>
                </c:pt>
                <c:pt idx="5">
                  <c:v>89.47</c:v>
                </c:pt>
                <c:pt idx="6">
                  <c:v>88.28</c:v>
                </c:pt>
              </c:numCache>
            </c:numRef>
          </c:val>
          <c:extLst xmlns:c16r2="http://schemas.microsoft.com/office/drawing/2015/06/chart">
            <c:ext xmlns:c16="http://schemas.microsoft.com/office/drawing/2014/chart" uri="{C3380CC4-5D6E-409C-BE32-E72D297353CC}">
              <c16:uniqueId val="{00000001-BCCF-4565-8707-C17BE763943F}"/>
            </c:ext>
          </c:extLst>
        </c:ser>
        <c:dLbls>
          <c:dLblPos val="outEnd"/>
          <c:showLegendKey val="0"/>
          <c:showVal val="1"/>
          <c:showCatName val="0"/>
          <c:showSerName val="0"/>
          <c:showPercent val="0"/>
          <c:showBubbleSize val="0"/>
        </c:dLbls>
        <c:gapWidth val="100"/>
        <c:overlap val="-24"/>
        <c:axId val="189040128"/>
        <c:axId val="188671104"/>
      </c:barChart>
      <c:catAx>
        <c:axId val="18904012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lt-LT"/>
          </a:p>
        </c:txPr>
        <c:crossAx val="188671104"/>
        <c:crosses val="autoZero"/>
        <c:auto val="1"/>
        <c:lblAlgn val="ctr"/>
        <c:lblOffset val="100"/>
        <c:noMultiLvlLbl val="0"/>
      </c:catAx>
      <c:valAx>
        <c:axId val="188671104"/>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lt-LT"/>
          </a:p>
        </c:txPr>
        <c:crossAx val="1890401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lt-LT"/>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solidFill>
                <a:latin typeface="Times New Roman" panose="02020603050405020304" pitchFamily="18" charset="0"/>
                <a:ea typeface="+mn-ea"/>
                <a:cs typeface="Times New Roman" panose="02020603050405020304" pitchFamily="18" charset="0"/>
              </a:defRPr>
            </a:pPr>
            <a:r>
              <a:rPr lang="lt-LT">
                <a:solidFill>
                  <a:schemeClr val="tx1"/>
                </a:solidFill>
                <a:latin typeface="Times New Roman" panose="02020603050405020304" pitchFamily="18" charset="0"/>
                <a:cs typeface="Times New Roman" panose="02020603050405020304" pitchFamily="18" charset="0"/>
              </a:rPr>
              <a:t>Kpi+KPI Indekso pasiskirstymas pagal klases</a:t>
            </a:r>
            <a:endParaRPr lang="en-US">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itle>
    <c:autoTitleDeleted val="0"/>
    <c:plotArea>
      <c:layout/>
      <c:barChart>
        <c:barDir val="col"/>
        <c:grouping val="clustered"/>
        <c:varyColors val="0"/>
        <c:ser>
          <c:idx val="0"/>
          <c:order val="0"/>
          <c:tx>
            <c:strRef>
              <c:f>Lapas1!$B$1</c:f>
              <c:strCache>
                <c:ptCount val="1"/>
                <c:pt idx="0">
                  <c:v>1 seka</c:v>
                </c:pt>
              </c:strCache>
            </c:strRef>
          </c:tx>
          <c:spPr>
            <a:solidFill>
              <a:schemeClr val="accent2">
                <a:lumMod val="60000"/>
                <a:lumOff val="40000"/>
              </a:schemeClr>
            </a:solidFill>
            <a:ln w="9525" cap="flat" cmpd="sng" algn="ctr">
              <a:solidFill>
                <a:schemeClr val="accent1">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Lapas1!$A$2:$A$4</c:f>
              <c:strCache>
                <c:ptCount val="3"/>
                <c:pt idx="0">
                  <c:v>Ikimokyklinė</c:v>
                </c:pt>
                <c:pt idx="1">
                  <c:v>Priešmokyklinė</c:v>
                </c:pt>
                <c:pt idx="2">
                  <c:v>Bendra</c:v>
                </c:pt>
              </c:strCache>
            </c:strRef>
          </c:cat>
          <c:val>
            <c:numRef>
              <c:f>Lapas1!$B$2:$B$4</c:f>
              <c:numCache>
                <c:formatCode>General</c:formatCode>
                <c:ptCount val="3"/>
                <c:pt idx="0">
                  <c:v>1.47</c:v>
                </c:pt>
                <c:pt idx="1">
                  <c:v>6.03</c:v>
                </c:pt>
                <c:pt idx="2">
                  <c:v>1.61</c:v>
                </c:pt>
              </c:numCache>
            </c:numRef>
          </c:val>
          <c:extLst xmlns:c16r2="http://schemas.microsoft.com/office/drawing/2015/06/chart">
            <c:ext xmlns:c16="http://schemas.microsoft.com/office/drawing/2014/chart" uri="{C3380CC4-5D6E-409C-BE32-E72D297353CC}">
              <c16:uniqueId val="{00000000-843B-49A4-B4BB-5625FDDB30B2}"/>
            </c:ext>
          </c:extLst>
        </c:ser>
        <c:dLbls>
          <c:dLblPos val="outEnd"/>
          <c:showLegendKey val="0"/>
          <c:showVal val="1"/>
          <c:showCatName val="0"/>
          <c:showSerName val="0"/>
          <c:showPercent val="0"/>
          <c:showBubbleSize val="0"/>
        </c:dLbls>
        <c:gapWidth val="100"/>
        <c:overlap val="-24"/>
        <c:axId val="189459456"/>
        <c:axId val="188672832"/>
      </c:barChart>
      <c:catAx>
        <c:axId val="18945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crossAx val="188672832"/>
        <c:crosses val="autoZero"/>
        <c:auto val="1"/>
        <c:lblAlgn val="ctr"/>
        <c:lblOffset val="100"/>
        <c:noMultiLvlLbl val="0"/>
      </c:catAx>
      <c:valAx>
        <c:axId val="188672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lt-LT"/>
          </a:p>
        </c:txPr>
        <c:crossAx val="18945945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t-LT"/>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774037298654147E-2"/>
          <c:y val="3.3022299648168864E-2"/>
          <c:w val="0.93281698365736287"/>
          <c:h val="0.70799853969628523"/>
        </c:manualLayout>
      </c:layout>
      <c:barChart>
        <c:barDir val="col"/>
        <c:grouping val="clustered"/>
        <c:varyColors val="0"/>
        <c:ser>
          <c:idx val="0"/>
          <c:order val="0"/>
          <c:tx>
            <c:strRef>
              <c:f>Sheet1!$B$1</c:f>
              <c:strCache>
                <c:ptCount val="1"/>
                <c:pt idx="0">
                  <c:v>Vaikų, neturinčių ėduonies pažeistų, plombuotų ir išrautų dantų, dalis (proc.)</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Sheet1!$A$3:$A$5</c:f>
              <c:strCache>
                <c:ptCount val="3"/>
                <c:pt idx="0">
                  <c:v>Darželis</c:v>
                </c:pt>
                <c:pt idx="1">
                  <c:v>Priešmokyklinė</c:v>
                </c:pt>
                <c:pt idx="2">
                  <c:v>Bendras</c:v>
                </c:pt>
              </c:strCache>
            </c:strRef>
          </c:cat>
          <c:val>
            <c:numRef>
              <c:f>Sheet1!$B$3:$B$5</c:f>
              <c:numCache>
                <c:formatCode>General</c:formatCode>
                <c:ptCount val="3"/>
                <c:pt idx="0">
                  <c:v>16.53</c:v>
                </c:pt>
                <c:pt idx="1">
                  <c:v>0</c:v>
                </c:pt>
                <c:pt idx="2">
                  <c:v>13.79</c:v>
                </c:pt>
              </c:numCache>
            </c:numRef>
          </c:val>
          <c:extLst xmlns:c16r2="http://schemas.microsoft.com/office/drawing/2015/06/chart">
            <c:ext xmlns:c16="http://schemas.microsoft.com/office/drawing/2014/chart" uri="{C3380CC4-5D6E-409C-BE32-E72D297353CC}">
              <c16:uniqueId val="{00000000-DAB9-467B-9C33-FAF793D0ED47}"/>
            </c:ext>
          </c:extLst>
        </c:ser>
        <c:ser>
          <c:idx val="1"/>
          <c:order val="1"/>
          <c:tx>
            <c:strRef>
              <c:f>Sheet1!$C$1</c:f>
              <c:strCache>
                <c:ptCount val="1"/>
                <c:pt idx="0">
                  <c:v>Vaikų, neturinčių sąkandžio patologijos, dalis (proc.)</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Sheet1!$A$3:$A$5</c:f>
              <c:strCache>
                <c:ptCount val="3"/>
                <c:pt idx="0">
                  <c:v>Darželis</c:v>
                </c:pt>
                <c:pt idx="1">
                  <c:v>Priešmokyklinė</c:v>
                </c:pt>
                <c:pt idx="2">
                  <c:v>Bendras</c:v>
                </c:pt>
              </c:strCache>
            </c:strRef>
          </c:cat>
          <c:val>
            <c:numRef>
              <c:f>Sheet1!$C$3:$C$5</c:f>
              <c:numCache>
                <c:formatCode>General</c:formatCode>
                <c:ptCount val="3"/>
                <c:pt idx="0">
                  <c:v>87.6</c:v>
                </c:pt>
                <c:pt idx="1">
                  <c:v>91.67</c:v>
                </c:pt>
                <c:pt idx="2">
                  <c:v>88.28</c:v>
                </c:pt>
              </c:numCache>
            </c:numRef>
          </c:val>
          <c:extLst xmlns:c16r2="http://schemas.microsoft.com/office/drawing/2015/06/chart">
            <c:ext xmlns:c16="http://schemas.microsoft.com/office/drawing/2014/chart" uri="{C3380CC4-5D6E-409C-BE32-E72D297353CC}">
              <c16:uniqueId val="{00000001-DAB9-467B-9C33-FAF793D0ED47}"/>
            </c:ext>
          </c:extLst>
        </c:ser>
        <c:dLbls>
          <c:showLegendKey val="0"/>
          <c:showVal val="0"/>
          <c:showCatName val="0"/>
          <c:showSerName val="0"/>
          <c:showPercent val="0"/>
          <c:showBubbleSize val="0"/>
        </c:dLbls>
        <c:gapWidth val="219"/>
        <c:overlap val="-27"/>
        <c:axId val="189265408"/>
        <c:axId val="188635904"/>
      </c:barChart>
      <c:catAx>
        <c:axId val="189265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lt-LT"/>
          </a:p>
        </c:txPr>
        <c:crossAx val="188635904"/>
        <c:crosses val="autoZero"/>
        <c:auto val="1"/>
        <c:lblAlgn val="ctr"/>
        <c:lblOffset val="100"/>
        <c:noMultiLvlLbl val="0"/>
      </c:catAx>
      <c:valAx>
        <c:axId val="188635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189265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lt-LT"/>
        </a:p>
      </c:txPr>
    </c:legend>
    <c:plotVisOnly val="1"/>
    <c:dispBlanksAs val="gap"/>
    <c:showDLblsOverMax val="0"/>
  </c:chart>
  <c:spPr>
    <a:noFill/>
    <a:ln>
      <a:noFill/>
    </a:ln>
    <a:effectLst/>
  </c:spPr>
  <c:txPr>
    <a:bodyPr/>
    <a:lstStyle/>
    <a:p>
      <a:pPr>
        <a:defRPr/>
      </a:pPr>
      <a:endParaRPr lang="lt-LT"/>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9">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1EB216F1-A487-6141-BE73-BCFF633BBA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7B7240BD-A6DB-4145-986F-074A06A3D9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21266F-4811-5249-8447-4BBF36FA167B}" type="datetimeFigureOut">
              <a:rPr lang="en-US" smtClean="0"/>
              <a:t>12/27/2023</a:t>
            </a:fld>
            <a:endParaRPr lang="en-US"/>
          </a:p>
        </p:txBody>
      </p:sp>
      <p:sp>
        <p:nvSpPr>
          <p:cNvPr id="4" name="Footer Placeholder 3">
            <a:extLst>
              <a:ext uri="{FF2B5EF4-FFF2-40B4-BE49-F238E27FC236}">
                <a16:creationId xmlns:a16="http://schemas.microsoft.com/office/drawing/2014/main" xmlns="" id="{78802BCE-7367-F749-AF14-3EA6EF445F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A3B901A8-DB78-7B42-9AF4-8323B01EBE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1968F4-68D2-F24D-B6E5-49781D30C969}" type="slidenum">
              <a:rPr lang="en-US" smtClean="0"/>
              <a:t>‹#›</a:t>
            </a:fld>
            <a:endParaRPr lang="en-US"/>
          </a:p>
        </p:txBody>
      </p:sp>
    </p:spTree>
    <p:extLst>
      <p:ext uri="{BB962C8B-B14F-4D97-AF65-F5344CB8AC3E}">
        <p14:creationId xmlns:p14="http://schemas.microsoft.com/office/powerpoint/2010/main" val="246603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508B3B-7D1A-2944-891A-746EFB2446D5}" type="datetimeFigureOut">
              <a:rPr lang="en-US" smtClean="0"/>
              <a:t>12/27/2023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331CC-8A06-6844-B66C-D2205B6DB553}" type="slidenum">
              <a:rPr lang="en-US" smtClean="0"/>
              <a:t>‹#›</a:t>
            </a:fld>
            <a:endParaRPr lang="en-US"/>
          </a:p>
        </p:txBody>
      </p:sp>
    </p:spTree>
    <p:extLst>
      <p:ext uri="{BB962C8B-B14F-4D97-AF65-F5344CB8AC3E}">
        <p14:creationId xmlns:p14="http://schemas.microsoft.com/office/powerpoint/2010/main" val="1417252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fld id="{6D6331CC-8A06-6844-B66C-D2205B6DB553}" type="slidenum">
              <a:rPr lang="en-US" smtClean="0"/>
              <a:t>2</a:t>
            </a:fld>
            <a:endParaRPr lang="en-US"/>
          </a:p>
        </p:txBody>
      </p:sp>
    </p:spTree>
    <p:extLst>
      <p:ext uri="{BB962C8B-B14F-4D97-AF65-F5344CB8AC3E}">
        <p14:creationId xmlns:p14="http://schemas.microsoft.com/office/powerpoint/2010/main" val="2367952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1369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559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3410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5869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4918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6922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70988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FB564B1B-61ED-C442-86AB-4C2AF1E53F6C}"/>
              </a:ext>
            </a:extLst>
          </p:cNvPr>
          <p:cNvSpPr>
            <a:spLocks noGrp="1"/>
          </p:cNvSpPr>
          <p:nvPr>
            <p:ph type="subTitle" idx="1" hasCustomPrompt="1"/>
          </p:nvPr>
        </p:nvSpPr>
        <p:spPr>
          <a:xfrm>
            <a:off x="646176" y="4999382"/>
            <a:ext cx="6943344" cy="1035658"/>
          </a:xfrm>
        </p:spPr>
        <p:txBody>
          <a:bodyPr>
            <a:normAutofit/>
          </a:bodyPr>
          <a:lstStyle>
            <a:lvl1pPr marL="0" indent="0" algn="l">
              <a:buNone/>
              <a:defRPr sz="2000" b="0" i="0">
                <a:solidFill>
                  <a:schemeClr val="bg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Short subtitle </a:t>
            </a:r>
            <a:r>
              <a:rPr lang="en-GB" dirty="0" err="1"/>
              <a:t>dolor</a:t>
            </a:r>
            <a:r>
              <a:rPr lang="en-GB" dirty="0"/>
              <a:t> sit </a:t>
            </a:r>
            <a:r>
              <a:rPr lang="en-GB" dirty="0" err="1"/>
              <a:t>amet</a:t>
            </a:r>
            <a:endParaRPr lang="en-US" dirty="0"/>
          </a:p>
        </p:txBody>
      </p:sp>
      <p:sp>
        <p:nvSpPr>
          <p:cNvPr id="5" name="Footer Placeholder 4">
            <a:extLst>
              <a:ext uri="{FF2B5EF4-FFF2-40B4-BE49-F238E27FC236}">
                <a16:creationId xmlns:a16="http://schemas.microsoft.com/office/drawing/2014/main" xmlns="" id="{8371F221-997F-ED49-809C-691CF821CD22}"/>
              </a:ext>
            </a:extLst>
          </p:cNvPr>
          <p:cNvSpPr>
            <a:spLocks noGrp="1"/>
          </p:cNvSpPr>
          <p:nvPr>
            <p:ph type="ftr" sz="quarter" idx="11"/>
          </p:nvPr>
        </p:nvSpPr>
        <p:spPr>
          <a:xfrm>
            <a:off x="646176" y="1704110"/>
            <a:ext cx="10674096" cy="2898244"/>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6500">
                <a:solidFill>
                  <a:schemeClr val="bg1"/>
                </a:solidFill>
              </a:defRPr>
            </a:lvl1pPr>
          </a:lstStyle>
          <a:p>
            <a:r>
              <a:rPr lang="en-GB" cap="all" dirty="0">
                <a:latin typeface="Rando" pitchFamily="2" charset="77"/>
                <a:ea typeface="+mj-ea"/>
                <a:cs typeface="Rando" pitchFamily="2" charset="77"/>
              </a:rPr>
              <a:t>Title name sit </a:t>
            </a:r>
            <a:r>
              <a:rPr lang="en-GB" cap="all" dirty="0" err="1">
                <a:latin typeface="Rando" pitchFamily="2" charset="77"/>
                <a:ea typeface="+mj-ea"/>
                <a:cs typeface="Rando" pitchFamily="2" charset="77"/>
              </a:rPr>
              <a:t>amet</a:t>
            </a:r>
            <a:endParaRPr lang="en-GB" cap="all" dirty="0">
              <a:latin typeface="Rando" pitchFamily="2" charset="77"/>
              <a:ea typeface="+mj-ea"/>
              <a:cs typeface="Rando" pitchFamily="2" charset="77"/>
            </a:endParaRPr>
          </a:p>
          <a:p>
            <a:r>
              <a:rPr lang="en-GB" cap="all" dirty="0" err="1">
                <a:latin typeface="Rando" pitchFamily="2" charset="77"/>
                <a:ea typeface="+mj-ea"/>
                <a:cs typeface="Rando" pitchFamily="2" charset="77"/>
              </a:rPr>
              <a:t>dolor</a:t>
            </a:r>
            <a:r>
              <a:rPr lang="en-GB" cap="all" dirty="0">
                <a:latin typeface="Rando" pitchFamily="2" charset="77"/>
                <a:ea typeface="+mj-ea"/>
                <a:cs typeface="Rando" pitchFamily="2" charset="77"/>
              </a:rPr>
              <a:t> </a:t>
            </a:r>
            <a:r>
              <a:rPr lang="en-GB" cap="all" dirty="0" err="1">
                <a:latin typeface="Rando" pitchFamily="2" charset="77"/>
                <a:ea typeface="+mj-ea"/>
                <a:cs typeface="Rando" pitchFamily="2" charset="77"/>
              </a:rPr>
              <a:t>delenit</a:t>
            </a:r>
            <a:r>
              <a:rPr lang="en-GB" cap="all" dirty="0">
                <a:latin typeface="Rando" pitchFamily="2" charset="77"/>
                <a:ea typeface="+mj-ea"/>
                <a:cs typeface="Rando" pitchFamily="2" charset="77"/>
              </a:rPr>
              <a:t> </a:t>
            </a:r>
            <a:r>
              <a:rPr lang="en-GB" cap="all" dirty="0" err="1">
                <a:latin typeface="Rando" pitchFamily="2" charset="77"/>
                <a:ea typeface="+mj-ea"/>
                <a:cs typeface="Rando" pitchFamily="2" charset="77"/>
              </a:rPr>
              <a:t>augue</a:t>
            </a:r>
            <a:endParaRPr lang="en-US" dirty="0"/>
          </a:p>
        </p:txBody>
      </p:sp>
    </p:spTree>
    <p:extLst>
      <p:ext uri="{BB962C8B-B14F-4D97-AF65-F5344CB8AC3E}">
        <p14:creationId xmlns:p14="http://schemas.microsoft.com/office/powerpoint/2010/main" val="1375117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ight photo">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xmlns="" id="{2DCA5614-4765-F541-AA05-8DC729D23044}"/>
              </a:ext>
            </a:extLst>
          </p:cNvPr>
          <p:cNvSpPr>
            <a:spLocks noGrp="1"/>
          </p:cNvSpPr>
          <p:nvPr>
            <p:ph type="pic" sz="quarter" idx="15"/>
          </p:nvPr>
        </p:nvSpPr>
        <p:spPr>
          <a:xfrm>
            <a:off x="6980237" y="0"/>
            <a:ext cx="5211763" cy="6858000"/>
          </a:xfrm>
          <a:solidFill>
            <a:srgbClr val="8E96CD"/>
          </a:solidFill>
        </p:spPr>
        <p:txBody>
          <a:bodyPr anchor="ctr"/>
          <a:lstStyle>
            <a:lvl1pPr marL="0" indent="0" algn="ctr">
              <a:buNone/>
              <a:defRPr>
                <a:solidFill>
                  <a:schemeClr val="bg1"/>
                </a:solidFill>
              </a:defRPr>
            </a:lvl1pPr>
          </a:lstStyle>
          <a:p>
            <a:endParaRPr lang="en-US" dirty="0"/>
          </a:p>
        </p:txBody>
      </p:sp>
      <p:sp>
        <p:nvSpPr>
          <p:cNvPr id="11" name="Title 1">
            <a:extLst>
              <a:ext uri="{FF2B5EF4-FFF2-40B4-BE49-F238E27FC236}">
                <a16:creationId xmlns:a16="http://schemas.microsoft.com/office/drawing/2014/main" xmlns="" id="{119D824D-901D-534F-A3DF-45E978844496}"/>
              </a:ext>
            </a:extLst>
          </p:cNvPr>
          <p:cNvSpPr>
            <a:spLocks noGrp="1"/>
          </p:cNvSpPr>
          <p:nvPr>
            <p:ph type="title" hasCustomPrompt="1"/>
          </p:nvPr>
        </p:nvSpPr>
        <p:spPr>
          <a:xfrm>
            <a:off x="656018"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2" name="Text Placeholder 7">
            <a:extLst>
              <a:ext uri="{FF2B5EF4-FFF2-40B4-BE49-F238E27FC236}">
                <a16:creationId xmlns:a16="http://schemas.microsoft.com/office/drawing/2014/main" xmlns="" id="{CE252206-42D5-D847-BE35-DDBBCC0E17A9}"/>
              </a:ext>
            </a:extLst>
          </p:cNvPr>
          <p:cNvSpPr>
            <a:spLocks noGrp="1"/>
          </p:cNvSpPr>
          <p:nvPr>
            <p:ph type="body" sz="quarter" idx="13" hasCustomPrompt="1"/>
          </p:nvPr>
        </p:nvSpPr>
        <p:spPr>
          <a:xfrm>
            <a:off x="656019"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3" name="Text Placeholder 7">
            <a:extLst>
              <a:ext uri="{FF2B5EF4-FFF2-40B4-BE49-F238E27FC236}">
                <a16:creationId xmlns:a16="http://schemas.microsoft.com/office/drawing/2014/main" xmlns="" id="{E8F16DF9-0B8E-B844-81F8-8A49EAC03036}"/>
              </a:ext>
            </a:extLst>
          </p:cNvPr>
          <p:cNvSpPr>
            <a:spLocks noGrp="1"/>
          </p:cNvSpPr>
          <p:nvPr>
            <p:ph type="body" sz="quarter" idx="14" hasCustomPrompt="1"/>
          </p:nvPr>
        </p:nvSpPr>
        <p:spPr>
          <a:xfrm>
            <a:off x="655320" y="3036272"/>
            <a:ext cx="5078009" cy="3080660"/>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4" name="Footer Placeholder 3">
            <a:extLst>
              <a:ext uri="{FF2B5EF4-FFF2-40B4-BE49-F238E27FC236}">
                <a16:creationId xmlns:a16="http://schemas.microsoft.com/office/drawing/2014/main" xmlns="" id="{659ACDB6-E28F-7640-AB17-4ACE9C313851}"/>
              </a:ext>
            </a:extLst>
          </p:cNvPr>
          <p:cNvSpPr>
            <a:spLocks noGrp="1"/>
          </p:cNvSpPr>
          <p:nvPr>
            <p:ph type="ftr" sz="quarter" idx="11"/>
          </p:nvPr>
        </p:nvSpPr>
        <p:spPr>
          <a:xfrm>
            <a:off x="655320" y="6212182"/>
            <a:ext cx="5760021" cy="344932"/>
          </a:xfrm>
        </p:spPr>
        <p:txBody>
          <a:bodyPr anchor="t"/>
          <a:lstStyle/>
          <a:p>
            <a:r>
              <a:rPr lang="en-US" dirty="0"/>
              <a:t>Presentation name</a:t>
            </a:r>
          </a:p>
        </p:txBody>
      </p:sp>
    </p:spTree>
    <p:extLst>
      <p:ext uri="{BB962C8B-B14F-4D97-AF65-F5344CB8AC3E}">
        <p14:creationId xmlns:p14="http://schemas.microsoft.com/office/powerpoint/2010/main" val="3620352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ight pater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E0186D-5EF2-DD40-A2FB-CDB3477244D5}"/>
              </a:ext>
            </a:extLst>
          </p:cNvPr>
          <p:cNvSpPr>
            <a:spLocks noGrp="1"/>
          </p:cNvSpPr>
          <p:nvPr>
            <p:ph type="title" hasCustomPrompt="1"/>
          </p:nvPr>
        </p:nvSpPr>
        <p:spPr>
          <a:xfrm>
            <a:off x="655320" y="741068"/>
            <a:ext cx="5388864"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xmlns="" id="{10AB1C8D-7566-9843-86C1-6B7F315F8428}"/>
              </a:ext>
            </a:extLst>
          </p:cNvPr>
          <p:cNvSpPr>
            <a:spLocks noGrp="1"/>
          </p:cNvSpPr>
          <p:nvPr>
            <p:ph type="body" sz="quarter" idx="13" hasCustomPrompt="1"/>
          </p:nvPr>
        </p:nvSpPr>
        <p:spPr>
          <a:xfrm>
            <a:off x="655320" y="2279800"/>
            <a:ext cx="5389563"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pic>
        <p:nvPicPr>
          <p:cNvPr id="4" name="Picture 3">
            <a:extLst>
              <a:ext uri="{FF2B5EF4-FFF2-40B4-BE49-F238E27FC236}">
                <a16:creationId xmlns:a16="http://schemas.microsoft.com/office/drawing/2014/main" xmlns="" id="{2377749F-8390-E243-ADCB-58126340A34B}"/>
              </a:ext>
            </a:extLst>
          </p:cNvPr>
          <p:cNvPicPr>
            <a:picLocks noChangeAspect="1"/>
          </p:cNvPicPr>
          <p:nvPr userDrawn="1"/>
        </p:nvPicPr>
        <p:blipFill>
          <a:blip r:embed="rId2"/>
          <a:stretch>
            <a:fillRect/>
          </a:stretch>
        </p:blipFill>
        <p:spPr>
          <a:xfrm>
            <a:off x="6972300" y="0"/>
            <a:ext cx="5219700" cy="6858000"/>
          </a:xfrm>
          <a:prstGeom prst="rect">
            <a:avLst/>
          </a:prstGeom>
        </p:spPr>
      </p:pic>
      <p:sp>
        <p:nvSpPr>
          <p:cNvPr id="11" name="Footer Placeholder 3">
            <a:extLst>
              <a:ext uri="{FF2B5EF4-FFF2-40B4-BE49-F238E27FC236}">
                <a16:creationId xmlns:a16="http://schemas.microsoft.com/office/drawing/2014/main" xmlns="" id="{CA5C77E7-B9F8-4E40-BB44-C84CB6A900CF}"/>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7" name="Text Placeholder 7">
            <a:extLst>
              <a:ext uri="{FF2B5EF4-FFF2-40B4-BE49-F238E27FC236}">
                <a16:creationId xmlns:a16="http://schemas.microsoft.com/office/drawing/2014/main" xmlns="" id="{ECA13886-5608-4848-ABA7-8B1690CF97C7}"/>
              </a:ext>
            </a:extLst>
          </p:cNvPr>
          <p:cNvSpPr>
            <a:spLocks noGrp="1"/>
          </p:cNvSpPr>
          <p:nvPr>
            <p:ph type="body" sz="quarter" idx="14" hasCustomPrompt="1"/>
          </p:nvPr>
        </p:nvSpPr>
        <p:spPr>
          <a:xfrm>
            <a:off x="655320" y="3036271"/>
            <a:ext cx="5085723" cy="3080661"/>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Tree>
    <p:extLst>
      <p:ext uri="{BB962C8B-B14F-4D97-AF65-F5344CB8AC3E}">
        <p14:creationId xmlns:p14="http://schemas.microsoft.com/office/powerpoint/2010/main" val="2191155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xmlns="" id="{3C3CE9EE-5F09-D847-95F9-1179A60D714E}"/>
              </a:ext>
            </a:extLst>
          </p:cNvPr>
          <p:cNvSpPr>
            <a:spLocks noGrp="1"/>
          </p:cNvSpPr>
          <p:nvPr>
            <p:ph type="title" hasCustomPrompt="1"/>
          </p:nvPr>
        </p:nvSpPr>
        <p:spPr>
          <a:xfrm>
            <a:off x="655320" y="741068"/>
            <a:ext cx="10337944" cy="1262507"/>
          </a:xfrm>
        </p:spPr>
        <p:txBody>
          <a:bodyPr/>
          <a:lstStyle>
            <a:lvl1pPr>
              <a:defRPr sz="4000"/>
            </a:lvl1pPr>
          </a:lstStyle>
          <a:p>
            <a:r>
              <a:rPr lang="en-GB" dirty="0"/>
              <a:t>Title name lorem </a:t>
            </a:r>
            <a:r>
              <a:rPr lang="en-GB" dirty="0" err="1"/>
              <a:t>laoreet</a:t>
            </a:r>
            <a:r>
              <a:rPr lang="en-GB" dirty="0"/>
              <a:t> </a:t>
            </a:r>
            <a:br>
              <a:rPr lang="en-GB" dirty="0"/>
            </a:br>
            <a:r>
              <a:rPr lang="en-GB" dirty="0" err="1"/>
              <a:t>dolor</a:t>
            </a:r>
            <a:r>
              <a:rPr lang="en-GB" dirty="0"/>
              <a:t> ipsum long</a:t>
            </a:r>
            <a:endParaRPr lang="en-US" dirty="0"/>
          </a:p>
        </p:txBody>
      </p:sp>
      <p:sp>
        <p:nvSpPr>
          <p:cNvPr id="3" name="Table Placeholder 2">
            <a:extLst>
              <a:ext uri="{FF2B5EF4-FFF2-40B4-BE49-F238E27FC236}">
                <a16:creationId xmlns:a16="http://schemas.microsoft.com/office/drawing/2014/main" xmlns="" id="{514FC6B4-6C83-694F-ABD9-039F4F7B971D}"/>
              </a:ext>
            </a:extLst>
          </p:cNvPr>
          <p:cNvSpPr>
            <a:spLocks noGrp="1"/>
          </p:cNvSpPr>
          <p:nvPr>
            <p:ph type="tbl" sz="quarter" idx="13"/>
          </p:nvPr>
        </p:nvSpPr>
        <p:spPr>
          <a:xfrm>
            <a:off x="655639" y="2327275"/>
            <a:ext cx="10337944" cy="3554413"/>
          </a:xfrm>
        </p:spPr>
        <p:txBody>
          <a:bodyPr anchor="ctr"/>
          <a:lstStyle>
            <a:lvl1pPr marL="0" indent="0" algn="ctr">
              <a:buNone/>
              <a:defRPr/>
            </a:lvl1pPr>
          </a:lstStyle>
          <a:p>
            <a:endParaRPr lang="en-US" dirty="0"/>
          </a:p>
        </p:txBody>
      </p:sp>
      <p:sp>
        <p:nvSpPr>
          <p:cNvPr id="15" name="Footer Placeholder 3">
            <a:extLst>
              <a:ext uri="{FF2B5EF4-FFF2-40B4-BE49-F238E27FC236}">
                <a16:creationId xmlns:a16="http://schemas.microsoft.com/office/drawing/2014/main" xmlns="" id="{1CB6C9A1-E5D3-004F-B30C-FD7B186EAE3C}"/>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7" name="Slide Number Placeholder 4">
            <a:extLst>
              <a:ext uri="{FF2B5EF4-FFF2-40B4-BE49-F238E27FC236}">
                <a16:creationId xmlns:a16="http://schemas.microsoft.com/office/drawing/2014/main" xmlns="" id="{1C05F0C5-5E0E-0541-9928-23C9A7295ED9}"/>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2532855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FB564B1B-61ED-C442-86AB-4C2AF1E53F6C}"/>
              </a:ext>
            </a:extLst>
          </p:cNvPr>
          <p:cNvSpPr>
            <a:spLocks noGrp="1"/>
          </p:cNvSpPr>
          <p:nvPr>
            <p:ph type="subTitle" idx="1" hasCustomPrompt="1"/>
          </p:nvPr>
        </p:nvSpPr>
        <p:spPr>
          <a:xfrm>
            <a:off x="646176" y="4978598"/>
            <a:ext cx="3408240" cy="1330037"/>
          </a:xfrm>
        </p:spPr>
        <p:txBody>
          <a:bodyPr>
            <a:normAutofit/>
          </a:bodyPr>
          <a:lstStyle>
            <a:lvl1pPr marL="0" indent="0" algn="l">
              <a:buNone/>
              <a:defRPr sz="1800" b="0" i="0">
                <a:solidFill>
                  <a:schemeClr val="bg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Phone: (8 46) 39 8908</a:t>
            </a:r>
          </a:p>
          <a:p>
            <a:r>
              <a:rPr lang="en-US" dirty="0"/>
              <a:t>Email: </a:t>
            </a:r>
            <a:r>
              <a:rPr lang="en-US" dirty="0" err="1"/>
              <a:t>informacija@ku.lt</a:t>
            </a:r>
            <a:endParaRPr lang="en-US" dirty="0"/>
          </a:p>
          <a:p>
            <a:r>
              <a:rPr lang="en-US" dirty="0"/>
              <a:t>Web: </a:t>
            </a:r>
            <a:r>
              <a:rPr lang="en-US" dirty="0" err="1"/>
              <a:t>ku.lt</a:t>
            </a:r>
            <a:endParaRPr lang="en-US" dirty="0"/>
          </a:p>
        </p:txBody>
      </p:sp>
      <p:sp>
        <p:nvSpPr>
          <p:cNvPr id="7" name="Text Placeholder 6">
            <a:extLst>
              <a:ext uri="{FF2B5EF4-FFF2-40B4-BE49-F238E27FC236}">
                <a16:creationId xmlns:a16="http://schemas.microsoft.com/office/drawing/2014/main" xmlns="" id="{B948F23E-95A5-D34A-AE4F-61DCCD2D3A53}"/>
              </a:ext>
            </a:extLst>
          </p:cNvPr>
          <p:cNvSpPr>
            <a:spLocks noGrp="1"/>
          </p:cNvSpPr>
          <p:nvPr>
            <p:ph type="body" sz="quarter" idx="12" hasCustomPrompt="1"/>
          </p:nvPr>
        </p:nvSpPr>
        <p:spPr>
          <a:xfrm>
            <a:off x="4238129" y="4969560"/>
            <a:ext cx="4593360" cy="1330037"/>
          </a:xfrm>
        </p:spPr>
        <p:txBody>
          <a:bodyPr>
            <a:noAutofit/>
          </a:bodyPr>
          <a:lstStyle>
            <a:lvl1pPr marL="0" indent="0">
              <a:buNone/>
              <a:defRPr sz="1800" b="0" i="0">
                <a:solidFill>
                  <a:srgbClr val="FFFFFF"/>
                </a:solidFill>
                <a:latin typeface="Space Grotesk Medium" pitchFamily="2" charset="77"/>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marL="0" marR="0" lvl="0" indent="0" algn="l" defTabSz="914400" rtl="0" eaLnBrk="1" fontAlgn="auto" latinLnBrk="0" hangingPunct="1">
              <a:lnSpc>
                <a:spcPct val="90000"/>
              </a:lnSpc>
              <a:spcBef>
                <a:spcPts val="1000"/>
              </a:spcBef>
              <a:spcAft>
                <a:spcPts val="0"/>
              </a:spcAft>
              <a:buClr>
                <a:srgbClr val="2E34D1"/>
              </a:buClr>
              <a:buSzPct val="130000"/>
              <a:buFont typeface="System Font Regular"/>
              <a:buNone/>
              <a:tabLst/>
              <a:defRPr/>
            </a:pPr>
            <a:r>
              <a:rPr lang="lt-LT" dirty="0"/>
              <a:t>Klaipėdos universiteto miestelis</a:t>
            </a:r>
          </a:p>
          <a:p>
            <a:r>
              <a:rPr lang="en-US" dirty="0" err="1"/>
              <a:t>Herkaus</a:t>
            </a:r>
            <a:r>
              <a:rPr lang="en-US" dirty="0"/>
              <a:t> </a:t>
            </a:r>
            <a:r>
              <a:rPr lang="en-US" dirty="0" err="1"/>
              <a:t>Manto</a:t>
            </a:r>
            <a:r>
              <a:rPr lang="en-US" dirty="0"/>
              <a:t> g. </a:t>
            </a:r>
          </a:p>
          <a:p>
            <a:r>
              <a:rPr lang="en-US" dirty="0"/>
              <a:t>84</a:t>
            </a:r>
            <a:r>
              <a:rPr lang="lt-LT" dirty="0"/>
              <a:t>92294, Klaipėda</a:t>
            </a:r>
            <a:endParaRPr lang="en-US" dirty="0"/>
          </a:p>
        </p:txBody>
      </p:sp>
      <p:sp>
        <p:nvSpPr>
          <p:cNvPr id="8" name="Title 7">
            <a:extLst>
              <a:ext uri="{FF2B5EF4-FFF2-40B4-BE49-F238E27FC236}">
                <a16:creationId xmlns:a16="http://schemas.microsoft.com/office/drawing/2014/main" xmlns="" id="{09384C7A-DF3F-4A43-8DD4-55607F417E17}"/>
              </a:ext>
            </a:extLst>
          </p:cNvPr>
          <p:cNvSpPr>
            <a:spLocks noGrp="1"/>
          </p:cNvSpPr>
          <p:nvPr>
            <p:ph type="title" hasCustomPrompt="1"/>
          </p:nvPr>
        </p:nvSpPr>
        <p:spPr>
          <a:xfrm>
            <a:off x="646175" y="2465593"/>
            <a:ext cx="10646664" cy="1926813"/>
          </a:xfrm>
        </p:spPr>
        <p:txBody>
          <a:bodyPr anchor="ctr"/>
          <a:lstStyle>
            <a:lvl1pPr marL="0" marR="0" indent="0" algn="l" defTabSz="914400" rtl="0" eaLnBrk="1" fontAlgn="auto" latinLnBrk="0" hangingPunct="1">
              <a:lnSpc>
                <a:spcPct val="90000"/>
              </a:lnSpc>
              <a:spcBef>
                <a:spcPct val="0"/>
              </a:spcBef>
              <a:spcAft>
                <a:spcPts val="0"/>
              </a:spcAft>
              <a:buClrTx/>
              <a:buSzTx/>
              <a:buFontTx/>
              <a:buNone/>
              <a:tabLst/>
              <a:defRPr sz="6500">
                <a:solidFill>
                  <a:srgbClr val="FFFFFF"/>
                </a:solidFill>
              </a:defRPr>
            </a:lvl1pPr>
          </a:lstStyle>
          <a:p>
            <a:r>
              <a:rPr lang="lt-LT" cap="all" dirty="0">
                <a:latin typeface="Rando" pitchFamily="2" charset="77"/>
                <a:ea typeface="+mj-ea"/>
                <a:cs typeface="Rando" pitchFamily="2" charset="77"/>
              </a:rPr>
              <a:t>Ačiū už dėmesį.</a:t>
            </a:r>
            <a:endParaRPr lang="en-US" dirty="0"/>
          </a:p>
        </p:txBody>
      </p:sp>
    </p:spTree>
    <p:extLst>
      <p:ext uri="{BB962C8B-B14F-4D97-AF65-F5344CB8AC3E}">
        <p14:creationId xmlns:p14="http://schemas.microsoft.com/office/powerpoint/2010/main" val="3484174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305397-1F87-F14A-ACB1-BA54218D207C}"/>
              </a:ext>
            </a:extLst>
          </p:cNvPr>
          <p:cNvSpPr>
            <a:spLocks noGrp="1"/>
          </p:cNvSpPr>
          <p:nvPr>
            <p:ph type="title" hasCustomPrompt="1"/>
          </p:nvPr>
        </p:nvSpPr>
        <p:spPr>
          <a:xfrm>
            <a:off x="655320" y="741068"/>
            <a:ext cx="10518648" cy="3629764"/>
          </a:xfrm>
        </p:spPr>
        <p:txBody>
          <a:bodyPr anchor="b"/>
          <a:lstStyle>
            <a:lvl1pPr>
              <a:defRPr/>
            </a:lvl1pPr>
          </a:lstStyle>
          <a:p>
            <a:r>
              <a:rPr lang="en-GB" dirty="0" err="1"/>
              <a:t>SubTitle</a:t>
            </a:r>
            <a:r>
              <a:rPr lang="en-GB" dirty="0"/>
              <a:t> name sit </a:t>
            </a:r>
            <a:r>
              <a:rPr lang="en-GB" dirty="0" err="1"/>
              <a:t>amet</a:t>
            </a:r>
            <a:r>
              <a:rPr lang="en-GB" dirty="0"/>
              <a:t/>
            </a:r>
            <a:br>
              <a:rPr lang="en-GB" dirty="0"/>
            </a:br>
            <a:r>
              <a:rPr lang="en-GB" dirty="0" err="1"/>
              <a:t>dolor</a:t>
            </a:r>
            <a:r>
              <a:rPr lang="en-GB" dirty="0"/>
              <a:t> </a:t>
            </a:r>
            <a:r>
              <a:rPr lang="en-GB" dirty="0" err="1"/>
              <a:t>delenit</a:t>
            </a:r>
            <a:r>
              <a:rPr lang="en-GB" dirty="0"/>
              <a:t> </a:t>
            </a:r>
            <a:r>
              <a:rPr lang="en-GB" dirty="0" err="1"/>
              <a:t>augue</a:t>
            </a:r>
            <a:endParaRPr lang="en-US" dirty="0"/>
          </a:p>
        </p:txBody>
      </p:sp>
      <p:sp>
        <p:nvSpPr>
          <p:cNvPr id="10" name="Subtitle 2">
            <a:extLst>
              <a:ext uri="{FF2B5EF4-FFF2-40B4-BE49-F238E27FC236}">
                <a16:creationId xmlns:a16="http://schemas.microsoft.com/office/drawing/2014/main" xmlns="" id="{034FD66A-C518-6449-9B72-E4F39E716346}"/>
              </a:ext>
            </a:extLst>
          </p:cNvPr>
          <p:cNvSpPr>
            <a:spLocks noGrp="1"/>
          </p:cNvSpPr>
          <p:nvPr>
            <p:ph type="subTitle" idx="1" hasCustomPrompt="1"/>
          </p:nvPr>
        </p:nvSpPr>
        <p:spPr>
          <a:xfrm>
            <a:off x="646176" y="4999382"/>
            <a:ext cx="7821168" cy="1035658"/>
          </a:xfrm>
        </p:spPr>
        <p:txBody>
          <a:bodyPr>
            <a:normAutofit/>
          </a:bodyPr>
          <a:lstStyle>
            <a:lvl1pPr marL="0" indent="0" algn="l">
              <a:buNone/>
              <a:defRPr sz="2000" b="0" i="0">
                <a:solidFill>
                  <a:srgbClr val="2E34D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Short subtitle </a:t>
            </a:r>
            <a:r>
              <a:rPr lang="en-GB" dirty="0" err="1"/>
              <a:t>dolor</a:t>
            </a:r>
            <a:r>
              <a:rPr lang="en-GB" dirty="0"/>
              <a:t> sit </a:t>
            </a:r>
            <a:r>
              <a:rPr lang="en-GB" dirty="0" err="1"/>
              <a:t>amet</a:t>
            </a:r>
            <a:endParaRPr lang="en-US" dirty="0"/>
          </a:p>
        </p:txBody>
      </p:sp>
      <p:sp>
        <p:nvSpPr>
          <p:cNvPr id="17" name="Footer Placeholder 3">
            <a:extLst>
              <a:ext uri="{FF2B5EF4-FFF2-40B4-BE49-F238E27FC236}">
                <a16:creationId xmlns:a16="http://schemas.microsoft.com/office/drawing/2014/main" xmlns="" id="{74B2D354-5C62-1546-905E-5EA0E775762F}"/>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8" name="Slide Number Placeholder 4">
            <a:extLst>
              <a:ext uri="{FF2B5EF4-FFF2-40B4-BE49-F238E27FC236}">
                <a16:creationId xmlns:a16="http://schemas.microsoft.com/office/drawing/2014/main" xmlns="" id="{5807EA1C-0B7D-104F-BD2D-AD921CA79C4F}"/>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530524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E0186D-5EF2-DD40-A2FB-CDB3477244D5}"/>
              </a:ext>
            </a:extLst>
          </p:cNvPr>
          <p:cNvSpPr>
            <a:spLocks noGrp="1"/>
          </p:cNvSpPr>
          <p:nvPr>
            <p:ph type="title" hasCustomPrompt="1"/>
          </p:nvPr>
        </p:nvSpPr>
        <p:spPr>
          <a:xfrm>
            <a:off x="655320" y="741068"/>
            <a:ext cx="7080504"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0" name="Text Placeholder 7">
            <a:extLst>
              <a:ext uri="{FF2B5EF4-FFF2-40B4-BE49-F238E27FC236}">
                <a16:creationId xmlns:a16="http://schemas.microsoft.com/office/drawing/2014/main" xmlns="" id="{AECA5613-BBA8-3247-8C23-C6C11CB92AB8}"/>
              </a:ext>
            </a:extLst>
          </p:cNvPr>
          <p:cNvSpPr>
            <a:spLocks noGrp="1"/>
          </p:cNvSpPr>
          <p:nvPr>
            <p:ph type="body" sz="quarter" idx="13" hasCustomPrompt="1"/>
          </p:nvPr>
        </p:nvSpPr>
        <p:spPr>
          <a:xfrm>
            <a:off x="655320" y="2279800"/>
            <a:ext cx="7080504"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5" name="Text Placeholder 7">
            <a:extLst>
              <a:ext uri="{FF2B5EF4-FFF2-40B4-BE49-F238E27FC236}">
                <a16:creationId xmlns:a16="http://schemas.microsoft.com/office/drawing/2014/main" xmlns="" id="{ABBEAD1B-79C1-7644-925C-4BE866F2AED2}"/>
              </a:ext>
            </a:extLst>
          </p:cNvPr>
          <p:cNvSpPr>
            <a:spLocks noGrp="1"/>
          </p:cNvSpPr>
          <p:nvPr>
            <p:ph type="body" sz="quarter" idx="14" hasCustomPrompt="1"/>
          </p:nvPr>
        </p:nvSpPr>
        <p:spPr>
          <a:xfrm>
            <a:off x="654621" y="3036272"/>
            <a:ext cx="10391331" cy="3080660"/>
          </a:xfrm>
        </p:spPr>
        <p:txBody>
          <a:bodyPr numCol="2" spcCol="684000">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endParaRPr lang="en-GB" dirty="0"/>
          </a:p>
          <a:p>
            <a:pPr lvl="0"/>
            <a:endParaRPr lang="en-GB"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p>
        </p:txBody>
      </p:sp>
      <p:sp>
        <p:nvSpPr>
          <p:cNvPr id="20" name="Footer Placeholder 3">
            <a:extLst>
              <a:ext uri="{FF2B5EF4-FFF2-40B4-BE49-F238E27FC236}">
                <a16:creationId xmlns:a16="http://schemas.microsoft.com/office/drawing/2014/main" xmlns="" id="{AB665C60-CFE9-6C4F-849D-5F21A322F4AA}"/>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1" name="Slide Number Placeholder 4">
            <a:extLst>
              <a:ext uri="{FF2B5EF4-FFF2-40B4-BE49-F238E27FC236}">
                <a16:creationId xmlns:a16="http://schemas.microsoft.com/office/drawing/2014/main" xmlns="" id="{5E9E9118-CA02-1A46-BF34-27EEA114571A}"/>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162007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10AB1C8D-7566-9843-86C1-6B7F315F8428}"/>
              </a:ext>
            </a:extLst>
          </p:cNvPr>
          <p:cNvSpPr>
            <a:spLocks noGrp="1"/>
          </p:cNvSpPr>
          <p:nvPr>
            <p:ph type="body" sz="quarter" idx="13" hasCustomPrompt="1"/>
          </p:nvPr>
        </p:nvSpPr>
        <p:spPr>
          <a:xfrm>
            <a:off x="655320" y="2279800"/>
            <a:ext cx="475862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9" name="Text Placeholder 7">
            <a:extLst>
              <a:ext uri="{FF2B5EF4-FFF2-40B4-BE49-F238E27FC236}">
                <a16:creationId xmlns:a16="http://schemas.microsoft.com/office/drawing/2014/main" xmlns="" id="{77AF236E-908C-7449-B554-6BA2C4A65093}"/>
              </a:ext>
            </a:extLst>
          </p:cNvPr>
          <p:cNvSpPr>
            <a:spLocks noGrp="1"/>
          </p:cNvSpPr>
          <p:nvPr>
            <p:ph type="body" sz="quarter" idx="14" hasCustomPrompt="1"/>
          </p:nvPr>
        </p:nvSpPr>
        <p:spPr>
          <a:xfrm>
            <a:off x="654621" y="3036272"/>
            <a:ext cx="4758627" cy="3080659"/>
          </a:xfrm>
        </p:spPr>
        <p:txBody>
          <a:bodyPr>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a:t>
            </a:r>
            <a:endParaRPr lang="en-US" dirty="0"/>
          </a:p>
        </p:txBody>
      </p:sp>
      <p:sp>
        <p:nvSpPr>
          <p:cNvPr id="13" name="Text Placeholder 7">
            <a:extLst>
              <a:ext uri="{FF2B5EF4-FFF2-40B4-BE49-F238E27FC236}">
                <a16:creationId xmlns:a16="http://schemas.microsoft.com/office/drawing/2014/main" xmlns="" id="{5F5F7C9D-B18B-DB44-B48A-087CF275FE5B}"/>
              </a:ext>
            </a:extLst>
          </p:cNvPr>
          <p:cNvSpPr>
            <a:spLocks noGrp="1"/>
          </p:cNvSpPr>
          <p:nvPr>
            <p:ph type="body" sz="quarter" idx="15" hasCustomPrompt="1"/>
          </p:nvPr>
        </p:nvSpPr>
        <p:spPr>
          <a:xfrm>
            <a:off x="6416040" y="2279800"/>
            <a:ext cx="475862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4" name="Text Placeholder 7">
            <a:extLst>
              <a:ext uri="{FF2B5EF4-FFF2-40B4-BE49-F238E27FC236}">
                <a16:creationId xmlns:a16="http://schemas.microsoft.com/office/drawing/2014/main" xmlns="" id="{FC9A1E51-B952-2D43-9A5E-C1619A326697}"/>
              </a:ext>
            </a:extLst>
          </p:cNvPr>
          <p:cNvSpPr>
            <a:spLocks noGrp="1"/>
          </p:cNvSpPr>
          <p:nvPr>
            <p:ph type="body" sz="quarter" idx="16" hasCustomPrompt="1"/>
          </p:nvPr>
        </p:nvSpPr>
        <p:spPr>
          <a:xfrm>
            <a:off x="6415341" y="3036272"/>
            <a:ext cx="4758627" cy="3080659"/>
          </a:xfrm>
        </p:spPr>
        <p:txBody>
          <a:bodyPr>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a:t>
            </a:r>
            <a:endParaRPr lang="en-US" dirty="0"/>
          </a:p>
        </p:txBody>
      </p:sp>
      <p:sp>
        <p:nvSpPr>
          <p:cNvPr id="16" name="Title 1">
            <a:extLst>
              <a:ext uri="{FF2B5EF4-FFF2-40B4-BE49-F238E27FC236}">
                <a16:creationId xmlns:a16="http://schemas.microsoft.com/office/drawing/2014/main" xmlns="" id="{3C3CE9EE-5F09-D847-95F9-1179A60D714E}"/>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21" name="Footer Placeholder 3">
            <a:extLst>
              <a:ext uri="{FF2B5EF4-FFF2-40B4-BE49-F238E27FC236}">
                <a16:creationId xmlns:a16="http://schemas.microsoft.com/office/drawing/2014/main" xmlns="" id="{EBEF01F2-4A47-074E-9A98-1AB491A6B4F7}"/>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2" name="Slide Number Placeholder 4">
            <a:extLst>
              <a:ext uri="{FF2B5EF4-FFF2-40B4-BE49-F238E27FC236}">
                <a16:creationId xmlns:a16="http://schemas.microsoft.com/office/drawing/2014/main" xmlns="" id="{13C932D9-9C52-AA46-9D45-4CFE4F24C2C2}"/>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22823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E0186D-5EF2-DD40-A2FB-CDB3477244D5}"/>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xmlns="" id="{10AB1C8D-7566-9843-86C1-6B7F315F8428}"/>
              </a:ext>
            </a:extLst>
          </p:cNvPr>
          <p:cNvSpPr>
            <a:spLocks noGrp="1"/>
          </p:cNvSpPr>
          <p:nvPr>
            <p:ph type="body" sz="quarter" idx="13" hasCustomPrompt="1"/>
          </p:nvPr>
        </p:nvSpPr>
        <p:spPr>
          <a:xfrm>
            <a:off x="655321"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9" name="Text Placeholder 7">
            <a:extLst>
              <a:ext uri="{FF2B5EF4-FFF2-40B4-BE49-F238E27FC236}">
                <a16:creationId xmlns:a16="http://schemas.microsoft.com/office/drawing/2014/main" xmlns="" id="{77AF236E-908C-7449-B554-6BA2C4A65093}"/>
              </a:ext>
            </a:extLst>
          </p:cNvPr>
          <p:cNvSpPr>
            <a:spLocks noGrp="1"/>
          </p:cNvSpPr>
          <p:nvPr>
            <p:ph type="body" sz="quarter" idx="14" hasCustomPrompt="1"/>
          </p:nvPr>
        </p:nvSpPr>
        <p:spPr>
          <a:xfrm>
            <a:off x="654622" y="3172698"/>
            <a:ext cx="3184460"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0" name="Text Placeholder 7">
            <a:extLst>
              <a:ext uri="{FF2B5EF4-FFF2-40B4-BE49-F238E27FC236}">
                <a16:creationId xmlns:a16="http://schemas.microsoft.com/office/drawing/2014/main" xmlns="" id="{117DD34E-063D-3544-8558-07E6B7496FC8}"/>
              </a:ext>
            </a:extLst>
          </p:cNvPr>
          <p:cNvSpPr>
            <a:spLocks noGrp="1"/>
          </p:cNvSpPr>
          <p:nvPr>
            <p:ph type="body" sz="quarter" idx="15" hasCustomPrompt="1"/>
          </p:nvPr>
        </p:nvSpPr>
        <p:spPr>
          <a:xfrm>
            <a:off x="4303427"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15" name="Text Placeholder 7">
            <a:extLst>
              <a:ext uri="{FF2B5EF4-FFF2-40B4-BE49-F238E27FC236}">
                <a16:creationId xmlns:a16="http://schemas.microsoft.com/office/drawing/2014/main" xmlns="" id="{A9ACEB0C-0E5A-E84E-98DC-0866BA5F9A10}"/>
              </a:ext>
            </a:extLst>
          </p:cNvPr>
          <p:cNvSpPr>
            <a:spLocks noGrp="1"/>
          </p:cNvSpPr>
          <p:nvPr>
            <p:ph type="body" sz="quarter" idx="16" hasCustomPrompt="1"/>
          </p:nvPr>
        </p:nvSpPr>
        <p:spPr>
          <a:xfrm>
            <a:off x="4302727" y="3172698"/>
            <a:ext cx="3185161"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6" name="Text Placeholder 7">
            <a:extLst>
              <a:ext uri="{FF2B5EF4-FFF2-40B4-BE49-F238E27FC236}">
                <a16:creationId xmlns:a16="http://schemas.microsoft.com/office/drawing/2014/main" xmlns="" id="{772D5925-2ACA-B14E-9384-DC6451D6E85F}"/>
              </a:ext>
            </a:extLst>
          </p:cNvPr>
          <p:cNvSpPr>
            <a:spLocks noGrp="1"/>
          </p:cNvSpPr>
          <p:nvPr>
            <p:ph type="body" sz="quarter" idx="17" hasCustomPrompt="1"/>
          </p:nvPr>
        </p:nvSpPr>
        <p:spPr>
          <a:xfrm>
            <a:off x="7952233"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17" name="Text Placeholder 7">
            <a:extLst>
              <a:ext uri="{FF2B5EF4-FFF2-40B4-BE49-F238E27FC236}">
                <a16:creationId xmlns:a16="http://schemas.microsoft.com/office/drawing/2014/main" xmlns="" id="{8A5CEC0E-7A24-7846-9AD5-63784A7ECFB2}"/>
              </a:ext>
            </a:extLst>
          </p:cNvPr>
          <p:cNvSpPr>
            <a:spLocks noGrp="1"/>
          </p:cNvSpPr>
          <p:nvPr>
            <p:ph type="body" sz="quarter" idx="18" hasCustomPrompt="1"/>
          </p:nvPr>
        </p:nvSpPr>
        <p:spPr>
          <a:xfrm>
            <a:off x="7951533" y="3172698"/>
            <a:ext cx="3185161"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8" name="Footer Placeholder 3">
            <a:extLst>
              <a:ext uri="{FF2B5EF4-FFF2-40B4-BE49-F238E27FC236}">
                <a16:creationId xmlns:a16="http://schemas.microsoft.com/office/drawing/2014/main" xmlns="" id="{388E1294-6D5F-3943-8D82-D6CD173B40C3}"/>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9" name="Slide Number Placeholder 4">
            <a:extLst>
              <a:ext uri="{FF2B5EF4-FFF2-40B4-BE49-F238E27FC236}">
                <a16:creationId xmlns:a16="http://schemas.microsoft.com/office/drawing/2014/main" xmlns="" id="{E09680DF-DA23-5446-B0D4-85C80DD5DE11}"/>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407472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2E34D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9BAFD4-14C8-DF4F-9B7E-EC9E4551AEAE}"/>
              </a:ext>
            </a:extLst>
          </p:cNvPr>
          <p:cNvSpPr>
            <a:spLocks noGrp="1"/>
          </p:cNvSpPr>
          <p:nvPr>
            <p:ph type="title" hasCustomPrompt="1"/>
          </p:nvPr>
        </p:nvSpPr>
        <p:spPr>
          <a:xfrm>
            <a:off x="655320" y="741068"/>
            <a:ext cx="10994136" cy="5037940"/>
          </a:xfrm>
        </p:spPr>
        <p:txBody>
          <a:bodyPr anchor="ctr"/>
          <a:lstStyle>
            <a:lvl1pPr>
              <a:defRPr sz="6000">
                <a:solidFill>
                  <a:srgbClr val="FFFFFF"/>
                </a:solidFill>
              </a:defRPr>
            </a:lvl1pPr>
          </a:lstStyle>
          <a:p>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sed</a:t>
            </a:r>
            <a:r>
              <a:rPr lang="en-GB" dirty="0"/>
              <a:t> </a:t>
            </a:r>
            <a:r>
              <a:rPr lang="en-GB" dirty="0" err="1"/>
              <a:t>diam</a:t>
            </a:r>
            <a:r>
              <a:rPr lang="en-GB" dirty="0"/>
              <a:t>“</a:t>
            </a:r>
            <a:endParaRPr lang="en-US" dirty="0"/>
          </a:p>
        </p:txBody>
      </p:sp>
      <p:sp>
        <p:nvSpPr>
          <p:cNvPr id="13" name="Footer Placeholder 3">
            <a:extLst>
              <a:ext uri="{FF2B5EF4-FFF2-40B4-BE49-F238E27FC236}">
                <a16:creationId xmlns:a16="http://schemas.microsoft.com/office/drawing/2014/main" xmlns="" id="{B4ECD8BB-E8B8-A642-86E4-03FB3C475C83}"/>
              </a:ext>
            </a:extLst>
          </p:cNvPr>
          <p:cNvSpPr>
            <a:spLocks noGrp="1"/>
          </p:cNvSpPr>
          <p:nvPr>
            <p:ph type="ftr" sz="quarter" idx="11"/>
          </p:nvPr>
        </p:nvSpPr>
        <p:spPr>
          <a:xfrm>
            <a:off x="655320" y="6212182"/>
            <a:ext cx="5760021" cy="344932"/>
          </a:xfrm>
        </p:spPr>
        <p:txBody>
          <a:bodyPr anchor="t"/>
          <a:lstStyle>
            <a:lvl1pPr>
              <a:defRPr>
                <a:solidFill>
                  <a:srgbClr val="FFFFFF"/>
                </a:solidFill>
              </a:defRPr>
            </a:lvl1pPr>
          </a:lstStyle>
          <a:p>
            <a:r>
              <a:rPr lang="en-US"/>
              <a:t>Presentation name</a:t>
            </a:r>
            <a:endParaRPr lang="en-US" dirty="0"/>
          </a:p>
        </p:txBody>
      </p:sp>
      <p:sp>
        <p:nvSpPr>
          <p:cNvPr id="14" name="Slide Number Placeholder 4">
            <a:extLst>
              <a:ext uri="{FF2B5EF4-FFF2-40B4-BE49-F238E27FC236}">
                <a16:creationId xmlns:a16="http://schemas.microsoft.com/office/drawing/2014/main" xmlns="" id="{DAF5DAD8-2FAC-EF41-8DF8-A00100F85B2E}"/>
              </a:ext>
            </a:extLst>
          </p:cNvPr>
          <p:cNvSpPr>
            <a:spLocks noGrp="1"/>
          </p:cNvSpPr>
          <p:nvPr>
            <p:ph type="sldNum" sz="quarter" idx="12"/>
          </p:nvPr>
        </p:nvSpPr>
        <p:spPr>
          <a:xfrm>
            <a:off x="11173968" y="6212182"/>
            <a:ext cx="475488" cy="365125"/>
          </a:xfrm>
        </p:spPr>
        <p:txBody>
          <a:bodyPr anchor="t"/>
          <a:lstStyle>
            <a:lvl1pPr>
              <a:defRPr>
                <a:solidFill>
                  <a:srgbClr val="FFFFFF"/>
                </a:solidFill>
              </a:defRPr>
            </a:lvl1pPr>
          </a:lstStyle>
          <a:p>
            <a:fld id="{53969381-6070-C14C-AC19-9F0CCB6EE0F1}" type="slidenum">
              <a:rPr lang="en-US" smtClean="0"/>
              <a:pPr/>
              <a:t>‹#›</a:t>
            </a:fld>
            <a:endParaRPr lang="en-US"/>
          </a:p>
        </p:txBody>
      </p:sp>
    </p:spTree>
    <p:extLst>
      <p:ext uri="{BB962C8B-B14F-4D97-AF65-F5344CB8AC3E}">
        <p14:creationId xmlns:p14="http://schemas.microsoft.com/office/powerpoint/2010/main" val="768506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E0186D-5EF2-DD40-A2FB-CDB3477244D5}"/>
              </a:ext>
            </a:extLst>
          </p:cNvPr>
          <p:cNvSpPr>
            <a:spLocks noGrp="1"/>
          </p:cNvSpPr>
          <p:nvPr>
            <p:ph type="title" hasCustomPrompt="1"/>
          </p:nvPr>
        </p:nvSpPr>
        <p:spPr>
          <a:xfrm>
            <a:off x="6095999"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xmlns="" id="{10AB1C8D-7566-9843-86C1-6B7F315F8428}"/>
              </a:ext>
            </a:extLst>
          </p:cNvPr>
          <p:cNvSpPr>
            <a:spLocks noGrp="1"/>
          </p:cNvSpPr>
          <p:nvPr>
            <p:ph type="body" sz="quarter" idx="13" hasCustomPrompt="1"/>
          </p:nvPr>
        </p:nvSpPr>
        <p:spPr>
          <a:xfrm>
            <a:off x="6096000"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9" name="Text Placeholder 7">
            <a:extLst>
              <a:ext uri="{FF2B5EF4-FFF2-40B4-BE49-F238E27FC236}">
                <a16:creationId xmlns:a16="http://schemas.microsoft.com/office/drawing/2014/main" xmlns="" id="{77AF236E-908C-7449-B554-6BA2C4A65093}"/>
              </a:ext>
            </a:extLst>
          </p:cNvPr>
          <p:cNvSpPr>
            <a:spLocks noGrp="1"/>
          </p:cNvSpPr>
          <p:nvPr>
            <p:ph type="body" sz="quarter" idx="14" hasCustomPrompt="1"/>
          </p:nvPr>
        </p:nvSpPr>
        <p:spPr>
          <a:xfrm>
            <a:off x="6095301" y="3036272"/>
            <a:ext cx="5078667" cy="3080659"/>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5" name="Picture Placeholder 14">
            <a:extLst>
              <a:ext uri="{FF2B5EF4-FFF2-40B4-BE49-F238E27FC236}">
                <a16:creationId xmlns:a16="http://schemas.microsoft.com/office/drawing/2014/main" xmlns="" id="{2DCA5614-4765-F541-AA05-8DC729D23044}"/>
              </a:ext>
            </a:extLst>
          </p:cNvPr>
          <p:cNvSpPr>
            <a:spLocks noGrp="1"/>
          </p:cNvSpPr>
          <p:nvPr>
            <p:ph type="pic" sz="quarter" idx="15"/>
          </p:nvPr>
        </p:nvSpPr>
        <p:spPr>
          <a:xfrm>
            <a:off x="0" y="0"/>
            <a:ext cx="5211763" cy="6858000"/>
          </a:xfrm>
          <a:solidFill>
            <a:srgbClr val="8E96CD"/>
          </a:solidFill>
        </p:spPr>
        <p:txBody>
          <a:bodyPr anchor="ctr"/>
          <a:lstStyle>
            <a:lvl1pPr marL="0" indent="0" algn="ctr">
              <a:buNone/>
              <a:defRPr>
                <a:solidFill>
                  <a:schemeClr val="bg1"/>
                </a:solidFill>
              </a:defRPr>
            </a:lvl1pPr>
          </a:lstStyle>
          <a:p>
            <a:endParaRPr lang="en-US" dirty="0"/>
          </a:p>
        </p:txBody>
      </p:sp>
      <p:sp>
        <p:nvSpPr>
          <p:cNvPr id="20" name="Slide Number Placeholder 4">
            <a:extLst>
              <a:ext uri="{FF2B5EF4-FFF2-40B4-BE49-F238E27FC236}">
                <a16:creationId xmlns:a16="http://schemas.microsoft.com/office/drawing/2014/main" xmlns="" id="{52AB1442-B251-F64D-BE4D-A87573ADD22F}"/>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2257008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pa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D62BA00-DF4C-C442-9442-DCB113D6A92A}"/>
              </a:ext>
            </a:extLst>
          </p:cNvPr>
          <p:cNvPicPr>
            <a:picLocks noChangeAspect="1"/>
          </p:cNvPicPr>
          <p:nvPr userDrawn="1"/>
        </p:nvPicPr>
        <p:blipFill>
          <a:blip r:embed="rId2"/>
          <a:stretch>
            <a:fillRect/>
          </a:stretch>
        </p:blipFill>
        <p:spPr>
          <a:xfrm>
            <a:off x="0" y="0"/>
            <a:ext cx="5226050" cy="6858000"/>
          </a:xfrm>
          <a:prstGeom prst="rect">
            <a:avLst/>
          </a:prstGeom>
        </p:spPr>
      </p:pic>
      <p:sp>
        <p:nvSpPr>
          <p:cNvPr id="10" name="Title 1">
            <a:extLst>
              <a:ext uri="{FF2B5EF4-FFF2-40B4-BE49-F238E27FC236}">
                <a16:creationId xmlns:a16="http://schemas.microsoft.com/office/drawing/2014/main" xmlns="" id="{1DAAB076-4FC2-794D-BDFA-71B64573BE94}"/>
              </a:ext>
            </a:extLst>
          </p:cNvPr>
          <p:cNvSpPr>
            <a:spLocks noGrp="1"/>
          </p:cNvSpPr>
          <p:nvPr>
            <p:ph type="title" hasCustomPrompt="1"/>
          </p:nvPr>
        </p:nvSpPr>
        <p:spPr>
          <a:xfrm>
            <a:off x="6095999"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1" name="Text Placeholder 7">
            <a:extLst>
              <a:ext uri="{FF2B5EF4-FFF2-40B4-BE49-F238E27FC236}">
                <a16:creationId xmlns:a16="http://schemas.microsoft.com/office/drawing/2014/main" xmlns="" id="{8A457828-4A46-C645-8FE1-7935672FFAE8}"/>
              </a:ext>
            </a:extLst>
          </p:cNvPr>
          <p:cNvSpPr>
            <a:spLocks noGrp="1"/>
          </p:cNvSpPr>
          <p:nvPr>
            <p:ph type="body" sz="quarter" idx="13" hasCustomPrompt="1"/>
          </p:nvPr>
        </p:nvSpPr>
        <p:spPr>
          <a:xfrm>
            <a:off x="6096000"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2" name="Text Placeholder 7">
            <a:extLst>
              <a:ext uri="{FF2B5EF4-FFF2-40B4-BE49-F238E27FC236}">
                <a16:creationId xmlns:a16="http://schemas.microsoft.com/office/drawing/2014/main" xmlns="" id="{C48C7443-5B90-2E42-8A23-6C51F3D0BA6E}"/>
              </a:ext>
            </a:extLst>
          </p:cNvPr>
          <p:cNvSpPr>
            <a:spLocks noGrp="1"/>
          </p:cNvSpPr>
          <p:nvPr>
            <p:ph type="body" sz="quarter" idx="14" hasCustomPrompt="1"/>
          </p:nvPr>
        </p:nvSpPr>
        <p:spPr>
          <a:xfrm>
            <a:off x="6095301" y="3036272"/>
            <a:ext cx="5078667" cy="3080660"/>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4" name="Slide Number Placeholder 4">
            <a:extLst>
              <a:ext uri="{FF2B5EF4-FFF2-40B4-BE49-F238E27FC236}">
                <a16:creationId xmlns:a16="http://schemas.microsoft.com/office/drawing/2014/main" xmlns="" id="{33B3858C-63E1-C14A-8F32-CD43F89D829C}"/>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1722586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E0186D-5EF2-DD40-A2FB-CDB3477244D5}"/>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3" name="Text Placeholder 7">
            <a:extLst>
              <a:ext uri="{FF2B5EF4-FFF2-40B4-BE49-F238E27FC236}">
                <a16:creationId xmlns:a16="http://schemas.microsoft.com/office/drawing/2014/main" xmlns="" id="{0CE42AF1-7AD8-7A4F-8FB7-8B1CD6814BEC}"/>
              </a:ext>
            </a:extLst>
          </p:cNvPr>
          <p:cNvSpPr>
            <a:spLocks noGrp="1"/>
          </p:cNvSpPr>
          <p:nvPr>
            <p:ph type="body" sz="quarter" idx="14" hasCustomPrompt="1"/>
          </p:nvPr>
        </p:nvSpPr>
        <p:spPr>
          <a:xfrm>
            <a:off x="1236166"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14" name="Text Placeholder 7">
            <a:extLst>
              <a:ext uri="{FF2B5EF4-FFF2-40B4-BE49-F238E27FC236}">
                <a16:creationId xmlns:a16="http://schemas.microsoft.com/office/drawing/2014/main" xmlns="" id="{450D8542-3CD8-FF48-AAF9-F542954DED0A}"/>
              </a:ext>
            </a:extLst>
          </p:cNvPr>
          <p:cNvSpPr>
            <a:spLocks noGrp="1"/>
          </p:cNvSpPr>
          <p:nvPr>
            <p:ph type="body" sz="quarter" idx="15" hasCustomPrompt="1"/>
          </p:nvPr>
        </p:nvSpPr>
        <p:spPr>
          <a:xfrm>
            <a:off x="1236166" y="5249999"/>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18" name="Text Placeholder 7">
            <a:extLst>
              <a:ext uri="{FF2B5EF4-FFF2-40B4-BE49-F238E27FC236}">
                <a16:creationId xmlns:a16="http://schemas.microsoft.com/office/drawing/2014/main" xmlns="" id="{67DB947E-6E27-E14F-A73A-8F357BE9D73B}"/>
              </a:ext>
            </a:extLst>
          </p:cNvPr>
          <p:cNvSpPr>
            <a:spLocks noGrp="1"/>
          </p:cNvSpPr>
          <p:nvPr>
            <p:ph type="body" sz="quarter" idx="16" hasCustomPrompt="1"/>
          </p:nvPr>
        </p:nvSpPr>
        <p:spPr>
          <a:xfrm>
            <a:off x="3772843"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19" name="Text Placeholder 7">
            <a:extLst>
              <a:ext uri="{FF2B5EF4-FFF2-40B4-BE49-F238E27FC236}">
                <a16:creationId xmlns:a16="http://schemas.microsoft.com/office/drawing/2014/main" xmlns="" id="{27061E79-3994-6E40-8107-E0E018A5EF93}"/>
              </a:ext>
            </a:extLst>
          </p:cNvPr>
          <p:cNvSpPr>
            <a:spLocks noGrp="1"/>
          </p:cNvSpPr>
          <p:nvPr>
            <p:ph type="body" sz="quarter" idx="17" hasCustomPrompt="1"/>
          </p:nvPr>
        </p:nvSpPr>
        <p:spPr>
          <a:xfrm>
            <a:off x="3772843"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20" name="Text Placeholder 7">
            <a:extLst>
              <a:ext uri="{FF2B5EF4-FFF2-40B4-BE49-F238E27FC236}">
                <a16:creationId xmlns:a16="http://schemas.microsoft.com/office/drawing/2014/main" xmlns="" id="{8FE3634C-5838-9144-8782-4B745801988A}"/>
              </a:ext>
            </a:extLst>
          </p:cNvPr>
          <p:cNvSpPr>
            <a:spLocks noGrp="1"/>
          </p:cNvSpPr>
          <p:nvPr>
            <p:ph type="body" sz="quarter" idx="18" hasCustomPrompt="1"/>
          </p:nvPr>
        </p:nvSpPr>
        <p:spPr>
          <a:xfrm>
            <a:off x="6309520"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21" name="Text Placeholder 7">
            <a:extLst>
              <a:ext uri="{FF2B5EF4-FFF2-40B4-BE49-F238E27FC236}">
                <a16:creationId xmlns:a16="http://schemas.microsoft.com/office/drawing/2014/main" xmlns="" id="{790DB474-A66C-8E41-A82E-11B2F75CCB3D}"/>
              </a:ext>
            </a:extLst>
          </p:cNvPr>
          <p:cNvSpPr>
            <a:spLocks noGrp="1"/>
          </p:cNvSpPr>
          <p:nvPr>
            <p:ph type="body" sz="quarter" idx="19" hasCustomPrompt="1"/>
          </p:nvPr>
        </p:nvSpPr>
        <p:spPr>
          <a:xfrm>
            <a:off x="6309520"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22" name="Text Placeholder 7">
            <a:extLst>
              <a:ext uri="{FF2B5EF4-FFF2-40B4-BE49-F238E27FC236}">
                <a16:creationId xmlns:a16="http://schemas.microsoft.com/office/drawing/2014/main" xmlns="" id="{BF65707C-5733-B049-9ABB-BA2B09172A0D}"/>
              </a:ext>
            </a:extLst>
          </p:cNvPr>
          <p:cNvSpPr>
            <a:spLocks noGrp="1"/>
          </p:cNvSpPr>
          <p:nvPr>
            <p:ph type="body" sz="quarter" idx="20" hasCustomPrompt="1"/>
          </p:nvPr>
        </p:nvSpPr>
        <p:spPr>
          <a:xfrm>
            <a:off x="8905696"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23" name="Text Placeholder 7">
            <a:extLst>
              <a:ext uri="{FF2B5EF4-FFF2-40B4-BE49-F238E27FC236}">
                <a16:creationId xmlns:a16="http://schemas.microsoft.com/office/drawing/2014/main" xmlns="" id="{B236B4BD-18A5-8347-BCBC-5136C9798BE2}"/>
              </a:ext>
            </a:extLst>
          </p:cNvPr>
          <p:cNvSpPr>
            <a:spLocks noGrp="1"/>
          </p:cNvSpPr>
          <p:nvPr>
            <p:ph type="body" sz="quarter" idx="21" hasCustomPrompt="1"/>
          </p:nvPr>
        </p:nvSpPr>
        <p:spPr>
          <a:xfrm>
            <a:off x="8905696"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6" name="Picture Placeholder 5">
            <a:extLst>
              <a:ext uri="{FF2B5EF4-FFF2-40B4-BE49-F238E27FC236}">
                <a16:creationId xmlns:a16="http://schemas.microsoft.com/office/drawing/2014/main" xmlns="" id="{4E79DDB3-EBDA-694E-8566-9F1BC6484E9D}"/>
              </a:ext>
            </a:extLst>
          </p:cNvPr>
          <p:cNvSpPr>
            <a:spLocks noGrp="1"/>
          </p:cNvSpPr>
          <p:nvPr>
            <p:ph type="pic" sz="quarter" idx="22"/>
          </p:nvPr>
        </p:nvSpPr>
        <p:spPr>
          <a:xfrm>
            <a:off x="1206416"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4" name="Picture Placeholder 5">
            <a:extLst>
              <a:ext uri="{FF2B5EF4-FFF2-40B4-BE49-F238E27FC236}">
                <a16:creationId xmlns:a16="http://schemas.microsoft.com/office/drawing/2014/main" xmlns="" id="{25BA650A-C2AF-AE41-BE69-10260E3E6876}"/>
              </a:ext>
            </a:extLst>
          </p:cNvPr>
          <p:cNvSpPr>
            <a:spLocks noGrp="1"/>
          </p:cNvSpPr>
          <p:nvPr>
            <p:ph type="pic" sz="quarter" idx="23"/>
          </p:nvPr>
        </p:nvSpPr>
        <p:spPr>
          <a:xfrm>
            <a:off x="3772843"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5" name="Picture Placeholder 5">
            <a:extLst>
              <a:ext uri="{FF2B5EF4-FFF2-40B4-BE49-F238E27FC236}">
                <a16:creationId xmlns:a16="http://schemas.microsoft.com/office/drawing/2014/main" xmlns="" id="{D8142567-A5C1-DC47-A690-040CEFB1AD41}"/>
              </a:ext>
            </a:extLst>
          </p:cNvPr>
          <p:cNvSpPr>
            <a:spLocks noGrp="1"/>
          </p:cNvSpPr>
          <p:nvPr>
            <p:ph type="pic" sz="quarter" idx="24"/>
          </p:nvPr>
        </p:nvSpPr>
        <p:spPr>
          <a:xfrm>
            <a:off x="6339270"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6" name="Picture Placeholder 5">
            <a:extLst>
              <a:ext uri="{FF2B5EF4-FFF2-40B4-BE49-F238E27FC236}">
                <a16:creationId xmlns:a16="http://schemas.microsoft.com/office/drawing/2014/main" xmlns="" id="{D12546E0-2C18-F048-B922-908B2A35FCAE}"/>
              </a:ext>
            </a:extLst>
          </p:cNvPr>
          <p:cNvSpPr>
            <a:spLocks noGrp="1"/>
          </p:cNvSpPr>
          <p:nvPr>
            <p:ph type="pic" sz="quarter" idx="25"/>
          </p:nvPr>
        </p:nvSpPr>
        <p:spPr>
          <a:xfrm>
            <a:off x="8905696"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7" name="Footer Placeholder 3">
            <a:extLst>
              <a:ext uri="{FF2B5EF4-FFF2-40B4-BE49-F238E27FC236}">
                <a16:creationId xmlns:a16="http://schemas.microsoft.com/office/drawing/2014/main" xmlns="" id="{AFF9FBAA-AD5D-A44C-8273-DE1DD8FC491D}"/>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8" name="Slide Number Placeholder 4">
            <a:extLst>
              <a:ext uri="{FF2B5EF4-FFF2-40B4-BE49-F238E27FC236}">
                <a16:creationId xmlns:a16="http://schemas.microsoft.com/office/drawing/2014/main" xmlns="" id="{356E5849-014B-044B-8DAB-E324C4D5D08D}"/>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707234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D1C32FF-65EB-0A49-B966-F80FFF6C08E2}"/>
              </a:ext>
            </a:extLst>
          </p:cNvPr>
          <p:cNvSpPr>
            <a:spLocks noGrp="1"/>
          </p:cNvSpPr>
          <p:nvPr>
            <p:ph type="title"/>
          </p:nvPr>
        </p:nvSpPr>
        <p:spPr>
          <a:xfrm>
            <a:off x="838200" y="365125"/>
            <a:ext cx="10646664" cy="1926813"/>
          </a:xfrm>
          <a:prstGeom prst="rect">
            <a:avLst/>
          </a:prstGeom>
        </p:spPr>
        <p:txBody>
          <a:bodyPr vert="horz" lIns="91440" tIns="45720" rIns="91440" bIns="45720" rtlCol="0" anchor="t">
            <a:noAutofit/>
          </a:bodyPr>
          <a:lstStyle/>
          <a:p>
            <a:endParaRPr lang="en-US" dirty="0"/>
          </a:p>
        </p:txBody>
      </p:sp>
      <p:sp>
        <p:nvSpPr>
          <p:cNvPr id="3" name="Text Placeholder 2">
            <a:extLst>
              <a:ext uri="{FF2B5EF4-FFF2-40B4-BE49-F238E27FC236}">
                <a16:creationId xmlns:a16="http://schemas.microsoft.com/office/drawing/2014/main" xmlns="" id="{B575F679-7423-3B4C-A754-9532BE3F12ED}"/>
              </a:ext>
            </a:extLst>
          </p:cNvPr>
          <p:cNvSpPr>
            <a:spLocks noGrp="1"/>
          </p:cNvSpPr>
          <p:nvPr>
            <p:ph type="body" idx="1"/>
          </p:nvPr>
        </p:nvSpPr>
        <p:spPr>
          <a:xfrm>
            <a:off x="838200" y="2497641"/>
            <a:ext cx="10646664" cy="3505015"/>
          </a:xfrm>
          <a:prstGeom prst="rect">
            <a:avLst/>
          </a:prstGeom>
        </p:spPr>
        <p:txBody>
          <a:bodyPr vert="horz" lIns="91440" tIns="45720" rIns="91440" bIns="45720" rtlCol="0" anchor="t">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a:extLst>
              <a:ext uri="{FF2B5EF4-FFF2-40B4-BE49-F238E27FC236}">
                <a16:creationId xmlns:a16="http://schemas.microsoft.com/office/drawing/2014/main" xmlns="" id="{3B40236B-8E81-E942-83B4-17BE52BD401F}"/>
              </a:ext>
            </a:extLst>
          </p:cNvPr>
          <p:cNvSpPr>
            <a:spLocks noGrp="1"/>
          </p:cNvSpPr>
          <p:nvPr>
            <p:ph type="ftr" sz="quarter" idx="3"/>
          </p:nvPr>
        </p:nvSpPr>
        <p:spPr>
          <a:xfrm>
            <a:off x="838200" y="6219825"/>
            <a:ext cx="4114800" cy="365125"/>
          </a:xfrm>
          <a:prstGeom prst="rect">
            <a:avLst/>
          </a:prstGeom>
        </p:spPr>
        <p:txBody>
          <a:bodyPr vert="horz" lIns="91440" tIns="45720" rIns="91440" bIns="45720" rtlCol="0" anchor="b"/>
          <a:lstStyle>
            <a:lvl1pPr algn="l">
              <a:defRPr sz="1400" baseline="0">
                <a:solidFill>
                  <a:srgbClr val="8E96CD"/>
                </a:solidFill>
                <a:latin typeface="Space Grotesk" pitchFamily="2" charset="77"/>
              </a:defRPr>
            </a:lvl1pPr>
          </a:lstStyle>
          <a:p>
            <a:r>
              <a:rPr lang="en-US"/>
              <a:t>Presentation name</a:t>
            </a:r>
            <a:endParaRPr lang="en-US" dirty="0"/>
          </a:p>
        </p:txBody>
      </p:sp>
      <p:sp>
        <p:nvSpPr>
          <p:cNvPr id="6" name="Slide Number Placeholder 5">
            <a:extLst>
              <a:ext uri="{FF2B5EF4-FFF2-40B4-BE49-F238E27FC236}">
                <a16:creationId xmlns:a16="http://schemas.microsoft.com/office/drawing/2014/main" xmlns="" id="{35D3A18A-24B4-9E40-80B1-0BEECEC88D39}"/>
              </a:ext>
            </a:extLst>
          </p:cNvPr>
          <p:cNvSpPr>
            <a:spLocks noGrp="1"/>
          </p:cNvSpPr>
          <p:nvPr>
            <p:ph type="sldNum" sz="quarter" idx="4"/>
          </p:nvPr>
        </p:nvSpPr>
        <p:spPr>
          <a:xfrm>
            <a:off x="8741664" y="6219825"/>
            <a:ext cx="2743200" cy="365125"/>
          </a:xfrm>
          <a:prstGeom prst="rect">
            <a:avLst/>
          </a:prstGeom>
        </p:spPr>
        <p:txBody>
          <a:bodyPr vert="horz" lIns="91440" tIns="45720" rIns="91440" bIns="45720" rtlCol="0" anchor="b"/>
          <a:lstStyle>
            <a:lvl1pPr algn="r">
              <a:defRPr sz="1400" baseline="0">
                <a:solidFill>
                  <a:srgbClr val="8E96CD"/>
                </a:solidFill>
                <a:latin typeface="Space Grotesk" pitchFamily="2" charset="77"/>
              </a:defRPr>
            </a:lvl1pPr>
          </a:lstStyle>
          <a:p>
            <a:fld id="{53969381-6070-C14C-AC19-9F0CCB6EE0F1}" type="slidenum">
              <a:rPr lang="en-US" smtClean="0"/>
              <a:pPr/>
              <a:t>‹#›</a:t>
            </a:fld>
            <a:endParaRPr lang="en-US"/>
          </a:p>
        </p:txBody>
      </p:sp>
    </p:spTree>
    <p:extLst>
      <p:ext uri="{BB962C8B-B14F-4D97-AF65-F5344CB8AC3E}">
        <p14:creationId xmlns:p14="http://schemas.microsoft.com/office/powerpoint/2010/main" val="1478422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3" r:id="rId4"/>
    <p:sldLayoutId id="2147483658" r:id="rId5"/>
    <p:sldLayoutId id="2147483652" r:id="rId6"/>
    <p:sldLayoutId id="2147483651" r:id="rId7"/>
    <p:sldLayoutId id="2147483655" r:id="rId8"/>
    <p:sldLayoutId id="2147483659" r:id="rId9"/>
    <p:sldLayoutId id="2147483654" r:id="rId10"/>
    <p:sldLayoutId id="2147483656" r:id="rId11"/>
    <p:sldLayoutId id="2147483660" r:id="rId12"/>
    <p:sldLayoutId id="2147483661" r:id="rId13"/>
  </p:sldLayoutIdLst>
  <p:hf hdr="0" dt="0"/>
  <p:txStyles>
    <p:titleStyle>
      <a:lvl1pPr algn="l" defTabSz="914400" rtl="0" eaLnBrk="1" latinLnBrk="0" hangingPunct="1">
        <a:lnSpc>
          <a:spcPct val="90000"/>
        </a:lnSpc>
        <a:spcBef>
          <a:spcPct val="0"/>
        </a:spcBef>
        <a:buNone/>
        <a:defRPr sz="5000" kern="1200" cap="all" baseline="0">
          <a:solidFill>
            <a:srgbClr val="2E34D1"/>
          </a:solidFill>
          <a:latin typeface="Rando" pitchFamily="2" charset="77"/>
          <a:ea typeface="+mj-ea"/>
          <a:cs typeface="Rando" pitchFamily="2" charset="77"/>
        </a:defRPr>
      </a:lvl1pPr>
    </p:titleStyle>
    <p:bodyStyle>
      <a:lvl1pPr marL="228600" indent="-228600" algn="l" defTabSz="914400" rtl="0" eaLnBrk="1" latinLnBrk="0" hangingPunct="1">
        <a:lnSpc>
          <a:spcPct val="120000"/>
        </a:lnSpc>
        <a:spcBef>
          <a:spcPts val="1000"/>
        </a:spcBef>
        <a:buClr>
          <a:srgbClr val="2E34D1"/>
        </a:buClr>
        <a:buSzPct val="130000"/>
        <a:buFont typeface="System Font Regular"/>
        <a:buChar char="-"/>
        <a:defRPr sz="1560" kern="1200">
          <a:solidFill>
            <a:schemeClr val="tx1"/>
          </a:solidFill>
          <a:latin typeface="Space Grotesk" pitchFamily="2" charset="77"/>
          <a:ea typeface="+mn-ea"/>
          <a:cs typeface="+mn-cs"/>
        </a:defRPr>
      </a:lvl1pPr>
      <a:lvl2pPr marL="6858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2pPr>
      <a:lvl3pPr marL="11430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3pPr>
      <a:lvl4pPr marL="16002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4pPr>
      <a:lvl5pPr marL="20574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xmlns="" id="{7BC374E7-D3F1-2843-977A-B6E65961963F}"/>
              </a:ext>
            </a:extLst>
          </p:cNvPr>
          <p:cNvSpPr>
            <a:spLocks noGrp="1"/>
          </p:cNvSpPr>
          <p:nvPr>
            <p:ph type="subTitle" idx="1"/>
          </p:nvPr>
        </p:nvSpPr>
        <p:spPr>
          <a:xfrm>
            <a:off x="646177" y="5544125"/>
            <a:ext cx="11095551" cy="846358"/>
          </a:xfrm>
        </p:spPr>
        <p:txBody>
          <a:bodyPr>
            <a:noAutofit/>
          </a:bodyPr>
          <a:lstStyle/>
          <a:p>
            <a:pPr algn="r">
              <a:lnSpc>
                <a:spcPct val="100000"/>
              </a:lnSpc>
            </a:pPr>
            <a:r>
              <a:rPr lang="lt-LT" dirty="0">
                <a:latin typeface="Times New Roman" panose="02020603050405020304" pitchFamily="18" charset="0"/>
                <a:cs typeface="Times New Roman" panose="02020603050405020304" pitchFamily="18" charset="0"/>
              </a:rPr>
              <a:t>Visuomenės sveikatos specialistė Vidmantė </a:t>
            </a:r>
            <a:r>
              <a:rPr lang="lt-LT" dirty="0" err="1">
                <a:latin typeface="Times New Roman" panose="02020603050405020304" pitchFamily="18" charset="0"/>
                <a:cs typeface="Times New Roman" panose="02020603050405020304" pitchFamily="18" charset="0"/>
              </a:rPr>
              <a:t>Stancelienė</a:t>
            </a:r>
            <a:endParaRPr lang="en-US" dirty="0">
              <a:latin typeface="Times New Roman" panose="02020603050405020304" pitchFamily="18" charset="0"/>
              <a:cs typeface="Times New Roman" panose="02020603050405020304" pitchFamily="18" charset="0"/>
            </a:endParaRPr>
          </a:p>
          <a:p>
            <a:pPr algn="ctr">
              <a:lnSpc>
                <a:spcPct val="100000"/>
              </a:lnSpc>
            </a:pPr>
            <a:endParaRPr lang="lt-LT" dirty="0">
              <a:latin typeface="Times New Roman" panose="02020603050405020304" pitchFamily="18" charset="0"/>
              <a:cs typeface="Times New Roman" panose="02020603050405020304" pitchFamily="18" charset="0"/>
            </a:endParaRPr>
          </a:p>
        </p:txBody>
      </p:sp>
      <p:sp>
        <p:nvSpPr>
          <p:cNvPr id="5" name="Footer Placeholder 4">
            <a:extLst>
              <a:ext uri="{FF2B5EF4-FFF2-40B4-BE49-F238E27FC236}">
                <a16:creationId xmlns:a16="http://schemas.microsoft.com/office/drawing/2014/main" xmlns="" id="{B75D8568-8448-2740-89CC-8FE3774E3049}"/>
              </a:ext>
            </a:extLst>
          </p:cNvPr>
          <p:cNvSpPr>
            <a:spLocks noGrp="1"/>
          </p:cNvSpPr>
          <p:nvPr>
            <p:ph type="ftr" sz="quarter" idx="11"/>
          </p:nvPr>
        </p:nvSpPr>
        <p:spPr>
          <a:xfrm>
            <a:off x="646177" y="2116477"/>
            <a:ext cx="10964978" cy="2917982"/>
          </a:xfrm>
        </p:spPr>
        <p:txBody>
          <a:bodyPr/>
          <a:lstStyle/>
          <a:p>
            <a:pPr algn="ctr">
              <a:lnSpc>
                <a:spcPct val="150000"/>
              </a:lnSpc>
            </a:pPr>
            <a:r>
              <a:rPr lang="lt-LT" sz="2800" b="1" dirty="0">
                <a:solidFill>
                  <a:srgbClr val="FFFFFF"/>
                </a:solidFill>
                <a:latin typeface="Times New Roman" pitchFamily="18" charset="0"/>
                <a:ea typeface="+mj-ea"/>
                <a:cs typeface="Times New Roman" pitchFamily="18" charset="0"/>
              </a:rPr>
              <a:t>K</a:t>
            </a:r>
            <a:r>
              <a:rPr kumimoji="0" lang="lt-LT" sz="2800" b="1" i="0" u="none" strike="noStrike" kern="1200" cap="none" spc="0" normalizeH="0" baseline="0" noProof="0" dirty="0" err="1">
                <a:ln>
                  <a:noFill/>
                </a:ln>
                <a:solidFill>
                  <a:srgbClr val="FFFFFF"/>
                </a:solidFill>
                <a:effectLst/>
                <a:uLnTx/>
                <a:uFillTx/>
                <a:latin typeface="Times New Roman" pitchFamily="18" charset="0"/>
                <a:ea typeface="+mj-ea"/>
                <a:cs typeface="Times New Roman" pitchFamily="18" charset="0"/>
              </a:rPr>
              <a:t>laipėdos</a:t>
            </a:r>
            <a:r>
              <a:rPr kumimoji="0" lang="lt-LT" sz="2800" b="1" i="0" u="none" strike="noStrike" kern="1200" cap="none" spc="0" normalizeH="0" baseline="0" noProof="0" dirty="0">
                <a:ln>
                  <a:noFill/>
                </a:ln>
                <a:solidFill>
                  <a:srgbClr val="FFFFFF"/>
                </a:solidFill>
                <a:effectLst/>
                <a:uLnTx/>
                <a:uFillTx/>
                <a:latin typeface="Times New Roman" pitchFamily="18" charset="0"/>
                <a:ea typeface="+mj-ea"/>
                <a:cs typeface="Times New Roman" pitchFamily="18" charset="0"/>
              </a:rPr>
              <a:t> miesto lopšelį-darželį ,,Pušaitė”</a:t>
            </a:r>
            <a:endParaRPr kumimoji="0" lang="en-US" sz="2800" b="1" i="0" u="none" strike="noStrike" kern="1200" cap="none" spc="0" normalizeH="0" baseline="0" noProof="0" dirty="0">
              <a:ln>
                <a:noFill/>
              </a:ln>
              <a:solidFill>
                <a:srgbClr val="FFFFFF"/>
              </a:solidFill>
              <a:effectLst/>
              <a:uLnTx/>
              <a:uFillTx/>
              <a:latin typeface="Times New Roman" pitchFamily="18" charset="0"/>
              <a:ea typeface="+mj-ea"/>
              <a:cs typeface="Times New Roman" pitchFamily="18" charset="0"/>
            </a:endParaRPr>
          </a:p>
          <a:p>
            <a:pPr algn="ctr">
              <a:lnSpc>
                <a:spcPct val="150000"/>
              </a:lnSpc>
            </a:pPr>
            <a:r>
              <a:rPr kumimoji="0" lang="lt-LT" sz="2800" b="1" i="0" u="none" strike="noStrike" kern="1200" cap="none" spc="0" normalizeH="0" baseline="0" noProof="0" dirty="0">
                <a:ln>
                  <a:noFill/>
                </a:ln>
                <a:solidFill>
                  <a:srgbClr val="FFFFFF"/>
                </a:solidFill>
                <a:effectLst/>
                <a:uLnTx/>
                <a:uFillTx/>
                <a:latin typeface="Times New Roman" pitchFamily="18" charset="0"/>
                <a:ea typeface="+mj-ea"/>
                <a:cs typeface="Times New Roman" pitchFamily="18" charset="0"/>
              </a:rPr>
              <a:t> lankančių vaikų profilaktinių sveikatos patikrinimų</a:t>
            </a:r>
          </a:p>
          <a:p>
            <a:pPr algn="ctr">
              <a:lnSpc>
                <a:spcPct val="150000"/>
              </a:lnSpc>
            </a:pPr>
            <a:r>
              <a:rPr kumimoji="0" lang="lt-LT" sz="2800" b="1" i="0" u="none" strike="noStrike" kern="1200" cap="none" spc="0" normalizeH="0" baseline="0" noProof="0" dirty="0">
                <a:ln>
                  <a:noFill/>
                </a:ln>
                <a:solidFill>
                  <a:srgbClr val="FFFFFF"/>
                </a:solidFill>
                <a:effectLst/>
                <a:uLnTx/>
                <a:uFillTx/>
                <a:latin typeface="Times New Roman" pitchFamily="18" charset="0"/>
                <a:ea typeface="+mj-ea"/>
                <a:cs typeface="Times New Roman" pitchFamily="18" charset="0"/>
              </a:rPr>
              <a:t> 2023-2024 </a:t>
            </a:r>
            <a:r>
              <a:rPr kumimoji="0" lang="lt-LT" sz="2800" b="1" i="0" u="none" strike="noStrike" kern="1200" cap="none" spc="0" normalizeH="0" baseline="0" noProof="0" err="1">
                <a:ln>
                  <a:noFill/>
                </a:ln>
                <a:solidFill>
                  <a:srgbClr val="FFFFFF"/>
                </a:solidFill>
                <a:effectLst/>
                <a:uLnTx/>
                <a:uFillTx/>
                <a:latin typeface="Times New Roman" pitchFamily="18" charset="0"/>
                <a:ea typeface="+mj-ea"/>
                <a:cs typeface="Times New Roman" pitchFamily="18" charset="0"/>
              </a:rPr>
              <a:t>m</a:t>
            </a:r>
            <a:r>
              <a:rPr kumimoji="0" lang="lt-LT" sz="2800" b="1" i="0" u="none" strike="noStrike" kern="1200" cap="none" spc="0" normalizeH="0" baseline="0" noProof="0" smtClean="0">
                <a:ln>
                  <a:noFill/>
                </a:ln>
                <a:solidFill>
                  <a:srgbClr val="FFFFFF"/>
                </a:solidFill>
                <a:effectLst/>
                <a:uLnTx/>
                <a:uFillTx/>
                <a:latin typeface="Times New Roman" pitchFamily="18" charset="0"/>
                <a:ea typeface="+mj-ea"/>
                <a:cs typeface="Times New Roman" pitchFamily="18" charset="0"/>
              </a:rPr>
              <a:t>. m</a:t>
            </a:r>
            <a:r>
              <a:rPr kumimoji="0" lang="lt-LT" sz="2800" b="1" i="0" u="none" strike="noStrike" kern="1200" cap="none" spc="0" normalizeH="0" baseline="0" noProof="0" dirty="0">
                <a:ln>
                  <a:noFill/>
                </a:ln>
                <a:solidFill>
                  <a:srgbClr val="FFFFFF"/>
                </a:solidFill>
                <a:effectLst/>
                <a:uLnTx/>
                <a:uFillTx/>
                <a:latin typeface="Times New Roman" pitchFamily="18" charset="0"/>
                <a:ea typeface="+mj-ea"/>
                <a:cs typeface="Times New Roman" pitchFamily="18" charset="0"/>
              </a:rPr>
              <a:t>. duomenų analizė</a:t>
            </a:r>
            <a:r>
              <a:rPr kumimoji="0" lang="lt-LT" sz="3500" b="1"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t/>
            </a:r>
            <a:br>
              <a:rPr kumimoji="0" lang="lt-LT" sz="3500" b="1"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br>
            <a:endParaRPr lang="en-GB" sz="3500" cap="all" dirty="0">
              <a:solidFill>
                <a:srgbClr val="F0A334"/>
              </a:solidFill>
              <a:latin typeface="Montserrat Medium" pitchFamily="2" charset="0"/>
              <a:ea typeface="+mj-ea"/>
              <a:cs typeface="Rando" pitchFamily="2" charset="77"/>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109" y="467517"/>
            <a:ext cx="3996267" cy="903871"/>
          </a:xfrm>
          <a:prstGeom prst="rect">
            <a:avLst/>
          </a:prstGeom>
        </p:spPr>
      </p:pic>
    </p:spTree>
    <p:extLst>
      <p:ext uri="{BB962C8B-B14F-4D97-AF65-F5344CB8AC3E}">
        <p14:creationId xmlns:p14="http://schemas.microsoft.com/office/powerpoint/2010/main" val="3737146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5" y="738567"/>
            <a:ext cx="2993689" cy="677109"/>
          </a:xfrm>
          <a:prstGeom prst="rect">
            <a:avLst/>
          </a:prstGeom>
        </p:spPr>
      </p:pic>
      <p:sp>
        <p:nvSpPr>
          <p:cNvPr id="7" name="TextBox 6">
            <a:extLst>
              <a:ext uri="{FF2B5EF4-FFF2-40B4-BE49-F238E27FC236}">
                <a16:creationId xmlns:a16="http://schemas.microsoft.com/office/drawing/2014/main" xmlns="" id="{7C65851A-72F6-4414-9961-8407F7F53E3E}"/>
              </a:ext>
            </a:extLst>
          </p:cNvPr>
          <p:cNvSpPr txBox="1"/>
          <p:nvPr/>
        </p:nvSpPr>
        <p:spPr>
          <a:xfrm>
            <a:off x="335280" y="2794898"/>
            <a:ext cx="1244533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2800" b="1" dirty="0">
                <a:solidFill>
                  <a:srgbClr val="993366"/>
                </a:solidFill>
                <a:latin typeface="Times New Roman" pitchFamily="18" charset="0"/>
                <a:cs typeface="Times New Roman" pitchFamily="18" charset="0"/>
              </a:rPr>
              <a:t>FIZINIO LAVINIMO GRUPĖS</a:t>
            </a:r>
            <a:endParaRPr kumimoji="0" lang="en-US" sz="28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2647139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7A799D80-5C3C-4D84-80E9-1FA3667CEE12}"/>
              </a:ext>
            </a:extLst>
          </p:cNvPr>
          <p:cNvSpPr>
            <a:spLocks noGrp="1"/>
          </p:cNvSpPr>
          <p:nvPr>
            <p:ph type="title"/>
          </p:nvPr>
        </p:nvSpPr>
        <p:spPr>
          <a:xfrm>
            <a:off x="999704" y="363682"/>
            <a:ext cx="10518648" cy="1037662"/>
          </a:xfrm>
        </p:spPr>
        <p:txBody>
          <a:bodyPr/>
          <a:lstStyle/>
          <a:p>
            <a:pPr algn="ctr"/>
            <a:r>
              <a:rPr lang="lt-LT" altLang="lt-LT" sz="2800" b="1" dirty="0">
                <a:solidFill>
                  <a:srgbClr val="993366"/>
                </a:solidFill>
                <a:latin typeface="Times New Roman" pitchFamily="18" charset="0"/>
                <a:cs typeface="Times New Roman" pitchFamily="18" charset="0"/>
              </a:rPr>
              <a:t>Vaikų pasiskirstymas pagal fizinio ugdymo grupes 2022-2024 m. (proc.)</a:t>
            </a:r>
            <a:endParaRPr lang="en-US" sz="2800" dirty="0">
              <a:solidFill>
                <a:srgbClr val="993366"/>
              </a:solidFill>
            </a:endParaRPr>
          </a:p>
        </p:txBody>
      </p:sp>
      <p:sp>
        <p:nvSpPr>
          <p:cNvPr id="5" name="Poraštės vietos rezervavimo ženklas 4">
            <a:extLst>
              <a:ext uri="{FF2B5EF4-FFF2-40B4-BE49-F238E27FC236}">
                <a16:creationId xmlns:a16="http://schemas.microsoft.com/office/drawing/2014/main" xmlns="" id="{EC68887A-438E-44F7-84F7-74E7B968DA8D}"/>
              </a:ext>
            </a:extLst>
          </p:cNvPr>
          <p:cNvSpPr>
            <a:spLocks noGrp="1"/>
          </p:cNvSpPr>
          <p:nvPr>
            <p:ph type="ftr" sz="quarter" idx="11"/>
          </p:nvPr>
        </p:nvSpPr>
        <p:spPr>
          <a:xfrm>
            <a:off x="85304" y="6353298"/>
            <a:ext cx="5760021" cy="344932"/>
          </a:xfrm>
        </p:spPr>
        <p:txBody>
          <a:bodyPr/>
          <a:lstStyle/>
          <a:p>
            <a:r>
              <a:rPr lang="lt-LT" sz="2400" i="1" dirty="0">
                <a:solidFill>
                  <a:srgbClr val="993366"/>
                </a:solidFill>
                <a:latin typeface="Times New Roman" panose="02020603050405020304" pitchFamily="18" charset="0"/>
                <a:cs typeface="Times New Roman" panose="02020603050405020304" pitchFamily="18" charset="0"/>
              </a:rPr>
              <a:t>Šaltinis: VSS IS</a:t>
            </a:r>
            <a:endParaRPr lang="en-US" sz="2400" i="1" dirty="0">
              <a:solidFill>
                <a:srgbClr val="993366"/>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8E96CD"/>
              </a:solidFill>
              <a:effectLst/>
              <a:uLnTx/>
              <a:uFillTx/>
              <a:latin typeface="Space Grotesk" pitchFamily="2" charset="77"/>
              <a:ea typeface="+mn-ea"/>
              <a:cs typeface="+mn-cs"/>
            </a:endParaRPr>
          </a:p>
        </p:txBody>
      </p:sp>
      <p:sp>
        <p:nvSpPr>
          <p:cNvPr id="6" name="Skaidrės numerio vietos rezervavimo ženklas 5">
            <a:extLst>
              <a:ext uri="{FF2B5EF4-FFF2-40B4-BE49-F238E27FC236}">
                <a16:creationId xmlns:a16="http://schemas.microsoft.com/office/drawing/2014/main" xmlns="" id="{29D42C4F-D37D-45C8-9287-B43E455660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69381-6070-C14C-AC19-9F0CCB6EE0F1}" type="slidenum">
              <a:rPr kumimoji="0" lang="en-US" sz="1400" b="0" i="0" u="none" strike="noStrike" kern="1200" cap="none" spc="0" normalizeH="0" baseline="0" noProof="0" smtClean="0">
                <a:ln>
                  <a:noFill/>
                </a:ln>
                <a:solidFill>
                  <a:srgbClr val="8E96CD"/>
                </a:solidFill>
                <a:effectLst/>
                <a:uLnTx/>
                <a:uFillTx/>
                <a:latin typeface="Space Grotes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400" b="0" i="0" u="none" strike="noStrike" kern="1200" cap="none" spc="0" normalizeH="0" baseline="0" noProof="0">
              <a:ln>
                <a:noFill/>
              </a:ln>
              <a:solidFill>
                <a:srgbClr val="8E96CD"/>
              </a:solidFill>
              <a:effectLst/>
              <a:uLnTx/>
              <a:uFillTx/>
              <a:latin typeface="Space Grotesk" pitchFamily="2" charset="77"/>
              <a:ea typeface="+mn-ea"/>
              <a:cs typeface="+mn-cs"/>
            </a:endParaRPr>
          </a:p>
        </p:txBody>
      </p:sp>
      <p:graphicFrame>
        <p:nvGraphicFramePr>
          <p:cNvPr id="7" name="Turinio vietos rezervavimo ženklas 3">
            <a:extLst>
              <a:ext uri="{FF2B5EF4-FFF2-40B4-BE49-F238E27FC236}">
                <a16:creationId xmlns:a16="http://schemas.microsoft.com/office/drawing/2014/main" xmlns="" id="{78CF1E3F-5F11-407D-8ED2-FDD04B1A8E50}"/>
              </a:ext>
            </a:extLst>
          </p:cNvPr>
          <p:cNvGraphicFramePr>
            <a:graphicFrameLocks/>
          </p:cNvGraphicFramePr>
          <p:nvPr>
            <p:extLst>
              <p:ext uri="{D42A27DB-BD31-4B8C-83A1-F6EECF244321}">
                <p14:modId xmlns:p14="http://schemas.microsoft.com/office/powerpoint/2010/main" val="1769673278"/>
              </p:ext>
            </p:extLst>
          </p:nvPr>
        </p:nvGraphicFramePr>
        <p:xfrm>
          <a:off x="798536" y="1140031"/>
          <a:ext cx="10850920" cy="52132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55290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5" y="738567"/>
            <a:ext cx="2993689" cy="677109"/>
          </a:xfrm>
          <a:prstGeom prst="rect">
            <a:avLst/>
          </a:prstGeom>
        </p:spPr>
      </p:pic>
      <p:sp>
        <p:nvSpPr>
          <p:cNvPr id="7" name="TextBox 6">
            <a:extLst>
              <a:ext uri="{FF2B5EF4-FFF2-40B4-BE49-F238E27FC236}">
                <a16:creationId xmlns:a16="http://schemas.microsoft.com/office/drawing/2014/main" xmlns="" id="{7C65851A-72F6-4414-9961-8407F7F53E3E}"/>
              </a:ext>
            </a:extLst>
          </p:cNvPr>
          <p:cNvSpPr txBox="1"/>
          <p:nvPr/>
        </p:nvSpPr>
        <p:spPr>
          <a:xfrm>
            <a:off x="0" y="3044279"/>
            <a:ext cx="1244533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DANTŲ BŪKLĖ</a:t>
            </a:r>
            <a:endParaRPr kumimoji="0" lang="en-US" sz="28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3150224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C7D0F48D-AF35-4328-956B-9AB032C4D04B}"/>
              </a:ext>
            </a:extLst>
          </p:cNvPr>
          <p:cNvSpPr>
            <a:spLocks noGrp="1"/>
          </p:cNvSpPr>
          <p:nvPr>
            <p:ph type="title"/>
          </p:nvPr>
        </p:nvSpPr>
        <p:spPr>
          <a:xfrm>
            <a:off x="188086" y="529936"/>
            <a:ext cx="11815828" cy="571500"/>
          </a:xfrm>
        </p:spPr>
        <p:txBody>
          <a:bodyPr/>
          <a:lstStyle/>
          <a:p>
            <a:pPr algn="ctr"/>
            <a:r>
              <a:rPr lang="lt-LT" altLang="lt-LT" sz="2800" b="1" dirty="0">
                <a:solidFill>
                  <a:srgbClr val="993366"/>
                </a:solidFill>
                <a:latin typeface="Times New Roman" pitchFamily="18" charset="0"/>
                <a:cs typeface="Times New Roman" pitchFamily="18" charset="0"/>
              </a:rPr>
              <a:t>Dantų ėduonies intensyvumo (</a:t>
            </a:r>
            <a:r>
              <a:rPr lang="en-US" altLang="lt-LT" sz="2800" b="1" dirty="0" err="1">
                <a:solidFill>
                  <a:srgbClr val="993366"/>
                </a:solidFill>
                <a:latin typeface="Times New Roman" pitchFamily="18" charset="0"/>
                <a:cs typeface="Times New Roman" pitchFamily="18" charset="0"/>
              </a:rPr>
              <a:t>kpi+KPI</a:t>
            </a:r>
            <a:r>
              <a:rPr lang="lt-LT" altLang="lt-LT" sz="2800" b="1" dirty="0">
                <a:solidFill>
                  <a:srgbClr val="993366"/>
                </a:solidFill>
                <a:latin typeface="Times New Roman" pitchFamily="18" charset="0"/>
                <a:cs typeface="Times New Roman" pitchFamily="18" charset="0"/>
              </a:rPr>
              <a:t>)</a:t>
            </a:r>
            <a:r>
              <a:rPr lang="en-US" altLang="lt-LT" sz="2800" b="1" dirty="0">
                <a:solidFill>
                  <a:srgbClr val="993366"/>
                </a:solidFill>
                <a:latin typeface="Times New Roman" pitchFamily="18" charset="0"/>
                <a:cs typeface="Times New Roman" pitchFamily="18" charset="0"/>
              </a:rPr>
              <a:t> </a:t>
            </a:r>
            <a:r>
              <a:rPr lang="en-US" altLang="lt-LT" sz="2800" b="1" dirty="0" err="1">
                <a:solidFill>
                  <a:srgbClr val="993366"/>
                </a:solidFill>
                <a:latin typeface="Times New Roman" pitchFamily="18" charset="0"/>
                <a:cs typeface="Times New Roman" pitchFamily="18" charset="0"/>
              </a:rPr>
              <a:t>indeksas</a:t>
            </a:r>
            <a:r>
              <a:rPr lang="en-US" altLang="lt-LT" sz="2800" b="1" dirty="0">
                <a:solidFill>
                  <a:srgbClr val="993366"/>
                </a:solidFill>
                <a:latin typeface="Times New Roman" pitchFamily="18" charset="0"/>
                <a:cs typeface="Times New Roman" pitchFamily="18" charset="0"/>
              </a:rPr>
              <a:t> </a:t>
            </a:r>
            <a:r>
              <a:rPr lang="lt-LT" altLang="lt-LT" sz="2800" b="1" dirty="0">
                <a:solidFill>
                  <a:srgbClr val="993366"/>
                </a:solidFill>
                <a:latin typeface="Times New Roman" pitchFamily="18" charset="0"/>
                <a:cs typeface="Times New Roman" pitchFamily="18" charset="0"/>
              </a:rPr>
              <a:t/>
            </a:r>
            <a:br>
              <a:rPr lang="lt-LT" altLang="lt-LT" sz="2800" b="1" dirty="0">
                <a:solidFill>
                  <a:srgbClr val="993366"/>
                </a:solidFill>
                <a:latin typeface="Times New Roman" pitchFamily="18" charset="0"/>
                <a:cs typeface="Times New Roman" pitchFamily="18" charset="0"/>
              </a:rPr>
            </a:br>
            <a:r>
              <a:rPr lang="lt-LT" altLang="lt-LT" sz="2800" b="1" dirty="0">
                <a:solidFill>
                  <a:srgbClr val="993366"/>
                </a:solidFill>
                <a:latin typeface="Times New Roman" pitchFamily="18" charset="0"/>
                <a:cs typeface="Times New Roman" pitchFamily="18" charset="0"/>
              </a:rPr>
              <a:t>20</a:t>
            </a:r>
            <a:r>
              <a:rPr lang="en-US" altLang="lt-LT" sz="2800" b="1" dirty="0">
                <a:solidFill>
                  <a:srgbClr val="993366"/>
                </a:solidFill>
                <a:latin typeface="Times New Roman" pitchFamily="18" charset="0"/>
                <a:cs typeface="Times New Roman" pitchFamily="18" charset="0"/>
              </a:rPr>
              <a:t>2</a:t>
            </a:r>
            <a:r>
              <a:rPr lang="lt-LT" altLang="lt-LT" sz="2800" b="1" dirty="0">
                <a:solidFill>
                  <a:srgbClr val="993366"/>
                </a:solidFill>
                <a:latin typeface="Times New Roman" pitchFamily="18" charset="0"/>
                <a:cs typeface="Times New Roman" pitchFamily="18" charset="0"/>
              </a:rPr>
              <a:t>3</a:t>
            </a:r>
            <a:r>
              <a:rPr lang="en-US" altLang="lt-LT" sz="2800" b="1" dirty="0">
                <a:solidFill>
                  <a:srgbClr val="993366"/>
                </a:solidFill>
                <a:latin typeface="Times New Roman" pitchFamily="18" charset="0"/>
                <a:cs typeface="Times New Roman" pitchFamily="18" charset="0"/>
              </a:rPr>
              <a:t>/</a:t>
            </a:r>
            <a:r>
              <a:rPr lang="lt-LT" altLang="lt-LT" sz="2800" b="1" dirty="0">
                <a:solidFill>
                  <a:srgbClr val="993366"/>
                </a:solidFill>
                <a:latin typeface="Times New Roman" pitchFamily="18" charset="0"/>
                <a:cs typeface="Times New Roman" pitchFamily="18" charset="0"/>
              </a:rPr>
              <a:t>2024 </a:t>
            </a:r>
            <a:r>
              <a:rPr lang="lt-LT" altLang="lt-LT" sz="2800" b="1" dirty="0" err="1">
                <a:solidFill>
                  <a:srgbClr val="993366"/>
                </a:solidFill>
                <a:latin typeface="Times New Roman" pitchFamily="18" charset="0"/>
                <a:cs typeface="Times New Roman" pitchFamily="18" charset="0"/>
              </a:rPr>
              <a:t>m.m</a:t>
            </a:r>
            <a:r>
              <a:rPr lang="lt-LT" altLang="lt-LT" sz="2800" b="1" dirty="0">
                <a:solidFill>
                  <a:srgbClr val="993366"/>
                </a:solidFill>
                <a:latin typeface="Times New Roman" pitchFamily="18" charset="0"/>
                <a:cs typeface="Times New Roman" pitchFamily="18" charset="0"/>
              </a:rPr>
              <a:t>.</a:t>
            </a:r>
            <a:endParaRPr lang="en-US" sz="2800" dirty="0">
              <a:solidFill>
                <a:srgbClr val="993366"/>
              </a:solidFill>
            </a:endParaRPr>
          </a:p>
        </p:txBody>
      </p:sp>
      <p:sp>
        <p:nvSpPr>
          <p:cNvPr id="4" name="Poraštės vietos rezervavimo ženklas 3">
            <a:extLst>
              <a:ext uri="{FF2B5EF4-FFF2-40B4-BE49-F238E27FC236}">
                <a16:creationId xmlns:a16="http://schemas.microsoft.com/office/drawing/2014/main" xmlns="" id="{E7333EA7-11B6-480F-A3FE-0EEDED486A0A}"/>
              </a:ext>
            </a:extLst>
          </p:cNvPr>
          <p:cNvSpPr>
            <a:spLocks noGrp="1"/>
          </p:cNvSpPr>
          <p:nvPr>
            <p:ph type="ftr" sz="quarter" idx="11"/>
          </p:nvPr>
        </p:nvSpPr>
        <p:spPr>
          <a:xfrm>
            <a:off x="0" y="6384648"/>
            <a:ext cx="5760021" cy="344932"/>
          </a:xfrm>
        </p:spPr>
        <p:txBody>
          <a:bodyPr/>
          <a:lstStyle/>
          <a:p>
            <a:r>
              <a:rPr lang="lt-LT" sz="1800" i="1" dirty="0">
                <a:solidFill>
                  <a:srgbClr val="993366"/>
                </a:solidFill>
                <a:latin typeface="Times New Roman" panose="02020603050405020304" pitchFamily="18" charset="0"/>
                <a:cs typeface="Times New Roman" panose="02020603050405020304" pitchFamily="18" charset="0"/>
              </a:rPr>
              <a:t>Šaltinis: VSS IS</a:t>
            </a:r>
            <a:endParaRPr lang="en-US" sz="1800" i="1" dirty="0">
              <a:solidFill>
                <a:srgbClr val="993366"/>
              </a:solidFill>
              <a:latin typeface="Times New Roman" panose="02020603050405020304" pitchFamily="18" charset="0"/>
              <a:cs typeface="Times New Roman" panose="02020603050405020304" pitchFamily="18" charset="0"/>
            </a:endParaRPr>
          </a:p>
          <a:p>
            <a:endParaRPr lang="en-US" sz="1800" dirty="0"/>
          </a:p>
        </p:txBody>
      </p:sp>
      <p:sp>
        <p:nvSpPr>
          <p:cNvPr id="5" name="Skaidrės numerio vietos rezervavimo ženklas 4">
            <a:extLst>
              <a:ext uri="{FF2B5EF4-FFF2-40B4-BE49-F238E27FC236}">
                <a16:creationId xmlns:a16="http://schemas.microsoft.com/office/drawing/2014/main" xmlns="" id="{63932157-C1A5-4B58-A007-D5DE3C822293}"/>
              </a:ext>
            </a:extLst>
          </p:cNvPr>
          <p:cNvSpPr>
            <a:spLocks noGrp="1"/>
          </p:cNvSpPr>
          <p:nvPr>
            <p:ph type="sldNum" sz="quarter" idx="12"/>
          </p:nvPr>
        </p:nvSpPr>
        <p:spPr/>
        <p:txBody>
          <a:bodyPr/>
          <a:lstStyle/>
          <a:p>
            <a:fld id="{53969381-6070-C14C-AC19-9F0CCB6EE0F1}" type="slidenum">
              <a:rPr lang="en-US" smtClean="0"/>
              <a:pPr/>
              <a:t>13</a:t>
            </a:fld>
            <a:endParaRPr lang="en-US"/>
          </a:p>
        </p:txBody>
      </p:sp>
      <p:sp>
        <p:nvSpPr>
          <p:cNvPr id="8" name="Rounded Rectangle 1">
            <a:extLst>
              <a:ext uri="{FF2B5EF4-FFF2-40B4-BE49-F238E27FC236}">
                <a16:creationId xmlns:a16="http://schemas.microsoft.com/office/drawing/2014/main" xmlns="" id="{D15348CB-008E-4339-BA9B-98E40F36DCF9}"/>
              </a:ext>
            </a:extLst>
          </p:cNvPr>
          <p:cNvSpPr/>
          <p:nvPr/>
        </p:nvSpPr>
        <p:spPr>
          <a:xfrm>
            <a:off x="8029283" y="1421895"/>
            <a:ext cx="2592288" cy="1461204"/>
          </a:xfrm>
          <a:prstGeom prst="roundRect">
            <a:avLst/>
          </a:prstGeom>
          <a:solidFill>
            <a:srgbClr val="F79646">
              <a:lumMod val="40000"/>
              <a:lumOff val="60000"/>
            </a:srgbClr>
          </a:solidFill>
          <a:ln w="25400" cap="flat" cmpd="sng" algn="ctr">
            <a:solidFill>
              <a:srgbClr val="4F81BD">
                <a:shade val="50000"/>
              </a:srgbClr>
            </a:solidFill>
            <a:prstDash val="solid"/>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_tradnl" sz="14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s-ES_tradnl" sz="14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kpi+KPI indekso ribos: </a:t>
            </a:r>
          </a:p>
          <a:p>
            <a:pPr marL="0" marR="0" lvl="0" indent="0" defTabSz="914400" eaLnBrk="1" fontAlgn="base" latinLnBrk="0" hangingPunct="1">
              <a:lnSpc>
                <a:spcPct val="100000"/>
              </a:lnSpc>
              <a:spcBef>
                <a:spcPct val="0"/>
              </a:spcBef>
              <a:spcAft>
                <a:spcPct val="0"/>
              </a:spcAft>
              <a:buClrTx/>
              <a:buSzTx/>
              <a:buFontTx/>
              <a:buNone/>
              <a:tabLst/>
              <a:defRPr/>
            </a:pPr>
            <a:r>
              <a:rPr kumimoji="0" lang="es-ES_tradnl"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Labai žemas - mažiau nei 1,2.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Žemas - 1,2-2,6.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Vidutinis 2,7-4,4.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Aukštas 4,5-6,5.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Labai aukštas - daugiau nei 6,5</a:t>
            </a:r>
            <a:r>
              <a:rPr kumimoji="0" lang="en-US" sz="16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lt-LT" altLang="lt-LT" sz="16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aphicFrame>
        <p:nvGraphicFramePr>
          <p:cNvPr id="10" name="Content Placeholder 5">
            <a:extLst>
              <a:ext uri="{FF2B5EF4-FFF2-40B4-BE49-F238E27FC236}">
                <a16:creationId xmlns:a16="http://schemas.microsoft.com/office/drawing/2014/main" xmlns="" id="{AFAA3433-C84B-4953-8EB2-9CDF9A7C2F91}"/>
              </a:ext>
            </a:extLst>
          </p:cNvPr>
          <p:cNvGraphicFramePr>
            <a:graphicFrameLocks/>
          </p:cNvGraphicFramePr>
          <p:nvPr>
            <p:extLst>
              <p:ext uri="{D42A27DB-BD31-4B8C-83A1-F6EECF244321}">
                <p14:modId xmlns:p14="http://schemas.microsoft.com/office/powerpoint/2010/main" val="1488307682"/>
              </p:ext>
            </p:extLst>
          </p:nvPr>
        </p:nvGraphicFramePr>
        <p:xfrm>
          <a:off x="251519" y="1554728"/>
          <a:ext cx="6569958" cy="465745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Diagrama 6">
            <a:extLst>
              <a:ext uri="{FF2B5EF4-FFF2-40B4-BE49-F238E27FC236}">
                <a16:creationId xmlns:a16="http://schemas.microsoft.com/office/drawing/2014/main" xmlns="" id="{8BA50A40-2265-4F4A-B520-9576C211368E}"/>
              </a:ext>
            </a:extLst>
          </p:cNvPr>
          <p:cNvGraphicFramePr/>
          <p:nvPr>
            <p:extLst>
              <p:ext uri="{D42A27DB-BD31-4B8C-83A1-F6EECF244321}">
                <p14:modId xmlns:p14="http://schemas.microsoft.com/office/powerpoint/2010/main" val="553888201"/>
              </p:ext>
            </p:extLst>
          </p:nvPr>
        </p:nvGraphicFramePr>
        <p:xfrm>
          <a:off x="6911438" y="2927409"/>
          <a:ext cx="4827979" cy="36297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41043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C5C94A02-8450-4C63-901E-AA0FB5E8079C}"/>
              </a:ext>
            </a:extLst>
          </p:cNvPr>
          <p:cNvSpPr>
            <a:spLocks noGrp="1"/>
          </p:cNvSpPr>
          <p:nvPr>
            <p:ph type="title"/>
          </p:nvPr>
        </p:nvSpPr>
        <p:spPr>
          <a:xfrm>
            <a:off x="-83127" y="280693"/>
            <a:ext cx="12275127" cy="1091628"/>
          </a:xfrm>
        </p:spPr>
        <p:txBody>
          <a:bodyPr/>
          <a:lstStyle/>
          <a:p>
            <a:pPr algn="ctr"/>
            <a:r>
              <a:rPr lang="en-US" altLang="lt-LT" sz="2800" b="1" dirty="0" err="1">
                <a:solidFill>
                  <a:srgbClr val="993366"/>
                </a:solidFill>
                <a:latin typeface="Times New Roman" pitchFamily="18" charset="0"/>
                <a:cs typeface="Times New Roman" pitchFamily="18" charset="0"/>
              </a:rPr>
              <a:t>Vaikai</a:t>
            </a:r>
            <a:r>
              <a:rPr lang="en-US" altLang="lt-LT" sz="2800" b="1" dirty="0">
                <a:solidFill>
                  <a:srgbClr val="993366"/>
                </a:solidFill>
                <a:latin typeface="Times New Roman" pitchFamily="18" charset="0"/>
                <a:cs typeface="Times New Roman" pitchFamily="18" charset="0"/>
              </a:rPr>
              <a:t>, </a:t>
            </a:r>
            <a:r>
              <a:rPr lang="en-US" altLang="lt-LT" sz="2800" b="1" dirty="0" err="1">
                <a:solidFill>
                  <a:srgbClr val="993366"/>
                </a:solidFill>
                <a:latin typeface="Times New Roman" pitchFamily="18" charset="0"/>
                <a:cs typeface="Times New Roman" pitchFamily="18" charset="0"/>
              </a:rPr>
              <a:t>turintys</a:t>
            </a:r>
            <a:r>
              <a:rPr lang="en-US" altLang="lt-LT" sz="2800" b="1" dirty="0">
                <a:solidFill>
                  <a:srgbClr val="993366"/>
                </a:solidFill>
                <a:latin typeface="Times New Roman" pitchFamily="18" charset="0"/>
                <a:cs typeface="Times New Roman" pitchFamily="18" charset="0"/>
              </a:rPr>
              <a:t> </a:t>
            </a:r>
            <a:r>
              <a:rPr lang="en-US" altLang="lt-LT" sz="2800" b="1" dirty="0" err="1">
                <a:solidFill>
                  <a:srgbClr val="993366"/>
                </a:solidFill>
                <a:latin typeface="Times New Roman" pitchFamily="18" charset="0"/>
                <a:cs typeface="Times New Roman" pitchFamily="18" charset="0"/>
              </a:rPr>
              <a:t>sveikus</a:t>
            </a:r>
            <a:r>
              <a:rPr lang="en-US" altLang="lt-LT" sz="2800" b="1" dirty="0">
                <a:solidFill>
                  <a:srgbClr val="993366"/>
                </a:solidFill>
                <a:latin typeface="Times New Roman" pitchFamily="18" charset="0"/>
                <a:cs typeface="Times New Roman" pitchFamily="18" charset="0"/>
              </a:rPr>
              <a:t> </a:t>
            </a:r>
            <a:r>
              <a:rPr lang="en-US" altLang="lt-LT" sz="2800" b="1" dirty="0" err="1">
                <a:solidFill>
                  <a:srgbClr val="993366"/>
                </a:solidFill>
                <a:latin typeface="Times New Roman" pitchFamily="18" charset="0"/>
                <a:cs typeface="Times New Roman" pitchFamily="18" charset="0"/>
              </a:rPr>
              <a:t>dantis</a:t>
            </a:r>
            <a:r>
              <a:rPr lang="en-US" altLang="lt-LT" sz="2800" b="1" dirty="0">
                <a:solidFill>
                  <a:srgbClr val="993366"/>
                </a:solidFill>
                <a:latin typeface="Times New Roman" pitchFamily="18" charset="0"/>
                <a:cs typeface="Times New Roman" pitchFamily="18" charset="0"/>
              </a:rPr>
              <a:t>, </a:t>
            </a:r>
            <a:r>
              <a:rPr lang="lt-LT" altLang="lt-LT" sz="2800" b="1" dirty="0">
                <a:solidFill>
                  <a:srgbClr val="993366"/>
                </a:solidFill>
                <a:latin typeface="Times New Roman" pitchFamily="18" charset="0"/>
                <a:cs typeface="Times New Roman" pitchFamily="18" charset="0"/>
              </a:rPr>
              <a:t/>
            </a:r>
            <a:br>
              <a:rPr lang="lt-LT" altLang="lt-LT" sz="2800" b="1" dirty="0">
                <a:solidFill>
                  <a:srgbClr val="993366"/>
                </a:solidFill>
                <a:latin typeface="Times New Roman" pitchFamily="18" charset="0"/>
                <a:cs typeface="Times New Roman" pitchFamily="18" charset="0"/>
              </a:rPr>
            </a:br>
            <a:r>
              <a:rPr lang="en-US" altLang="lt-LT" sz="2800" b="1" dirty="0">
                <a:solidFill>
                  <a:srgbClr val="993366"/>
                </a:solidFill>
                <a:latin typeface="Times New Roman" pitchFamily="18" charset="0"/>
                <a:cs typeface="Times New Roman" pitchFamily="18" charset="0"/>
              </a:rPr>
              <a:t>202</a:t>
            </a:r>
            <a:r>
              <a:rPr lang="lt-LT" altLang="lt-LT" sz="2800" b="1" dirty="0">
                <a:solidFill>
                  <a:srgbClr val="993366"/>
                </a:solidFill>
                <a:latin typeface="Times New Roman" pitchFamily="18" charset="0"/>
                <a:cs typeface="Times New Roman" pitchFamily="18" charset="0"/>
              </a:rPr>
              <a:t>3</a:t>
            </a:r>
            <a:r>
              <a:rPr lang="en-US" altLang="lt-LT" sz="2800" b="1" dirty="0">
                <a:solidFill>
                  <a:srgbClr val="993366"/>
                </a:solidFill>
                <a:latin typeface="Times New Roman" pitchFamily="18" charset="0"/>
                <a:cs typeface="Times New Roman" pitchFamily="18" charset="0"/>
              </a:rPr>
              <a:t>/202</a:t>
            </a:r>
            <a:r>
              <a:rPr lang="lt-LT" altLang="lt-LT" sz="2800" b="1" dirty="0">
                <a:solidFill>
                  <a:srgbClr val="993366"/>
                </a:solidFill>
                <a:latin typeface="Times New Roman" pitchFamily="18" charset="0"/>
                <a:cs typeface="Times New Roman" pitchFamily="18" charset="0"/>
              </a:rPr>
              <a:t>4</a:t>
            </a:r>
            <a:r>
              <a:rPr lang="en-US" altLang="lt-LT" sz="2800" b="1" dirty="0">
                <a:solidFill>
                  <a:srgbClr val="993366"/>
                </a:solidFill>
                <a:latin typeface="Times New Roman" pitchFamily="18" charset="0"/>
                <a:cs typeface="Times New Roman" pitchFamily="18" charset="0"/>
              </a:rPr>
              <a:t> </a:t>
            </a:r>
            <a:r>
              <a:rPr lang="en-US" altLang="lt-LT" sz="2800" b="1" dirty="0" err="1">
                <a:solidFill>
                  <a:srgbClr val="993366"/>
                </a:solidFill>
                <a:latin typeface="Times New Roman" pitchFamily="18" charset="0"/>
                <a:cs typeface="Times New Roman" pitchFamily="18" charset="0"/>
              </a:rPr>
              <a:t>m.m.</a:t>
            </a:r>
            <a:endParaRPr lang="en-US" sz="2800" dirty="0">
              <a:solidFill>
                <a:srgbClr val="993366"/>
              </a:solidFill>
            </a:endParaRPr>
          </a:p>
        </p:txBody>
      </p:sp>
      <p:sp>
        <p:nvSpPr>
          <p:cNvPr id="4" name="Poraštės vietos rezervavimo ženklas 3">
            <a:extLst>
              <a:ext uri="{FF2B5EF4-FFF2-40B4-BE49-F238E27FC236}">
                <a16:creationId xmlns:a16="http://schemas.microsoft.com/office/drawing/2014/main" xmlns="" id="{2D9DC9DA-20FE-4EA5-AADD-5C783ACF89E4}"/>
              </a:ext>
            </a:extLst>
          </p:cNvPr>
          <p:cNvSpPr>
            <a:spLocks noGrp="1"/>
          </p:cNvSpPr>
          <p:nvPr>
            <p:ph type="ftr" sz="quarter" idx="11"/>
          </p:nvPr>
        </p:nvSpPr>
        <p:spPr>
          <a:xfrm>
            <a:off x="64590" y="6384256"/>
            <a:ext cx="5760021" cy="344932"/>
          </a:xfrm>
        </p:spPr>
        <p:txBody>
          <a:bodyPr/>
          <a:lstStyle/>
          <a:p>
            <a:r>
              <a:rPr lang="lt-LT" sz="1800" i="1" dirty="0">
                <a:solidFill>
                  <a:srgbClr val="993366"/>
                </a:solidFill>
                <a:latin typeface="Times New Roman" panose="02020603050405020304" pitchFamily="18" charset="0"/>
                <a:cs typeface="Times New Roman" panose="02020603050405020304" pitchFamily="18" charset="0"/>
              </a:rPr>
              <a:t>Šaltinis: VSS IS</a:t>
            </a:r>
            <a:endParaRPr lang="en-US" sz="1800" i="1" dirty="0">
              <a:solidFill>
                <a:srgbClr val="993366"/>
              </a:solidFill>
              <a:latin typeface="Times New Roman" panose="02020603050405020304" pitchFamily="18" charset="0"/>
              <a:cs typeface="Times New Roman" panose="02020603050405020304" pitchFamily="18" charset="0"/>
            </a:endParaRPr>
          </a:p>
          <a:p>
            <a:endParaRPr lang="en-US" dirty="0"/>
          </a:p>
        </p:txBody>
      </p:sp>
      <p:sp>
        <p:nvSpPr>
          <p:cNvPr id="5" name="Skaidrės numerio vietos rezervavimo ženklas 4">
            <a:extLst>
              <a:ext uri="{FF2B5EF4-FFF2-40B4-BE49-F238E27FC236}">
                <a16:creationId xmlns:a16="http://schemas.microsoft.com/office/drawing/2014/main" xmlns="" id="{181F1B6E-E2DB-48B7-BA07-DBF72A408970}"/>
              </a:ext>
            </a:extLst>
          </p:cNvPr>
          <p:cNvSpPr>
            <a:spLocks noGrp="1"/>
          </p:cNvSpPr>
          <p:nvPr>
            <p:ph type="sldNum" sz="quarter" idx="12"/>
          </p:nvPr>
        </p:nvSpPr>
        <p:spPr/>
        <p:txBody>
          <a:bodyPr/>
          <a:lstStyle/>
          <a:p>
            <a:fld id="{53969381-6070-C14C-AC19-9F0CCB6EE0F1}" type="slidenum">
              <a:rPr lang="en-US" smtClean="0"/>
              <a:pPr/>
              <a:t>14</a:t>
            </a:fld>
            <a:endParaRPr lang="en-US"/>
          </a:p>
        </p:txBody>
      </p:sp>
      <p:graphicFrame>
        <p:nvGraphicFramePr>
          <p:cNvPr id="7" name="Content Placeholder 5">
            <a:extLst>
              <a:ext uri="{FF2B5EF4-FFF2-40B4-BE49-F238E27FC236}">
                <a16:creationId xmlns:a16="http://schemas.microsoft.com/office/drawing/2014/main" xmlns="" id="{467E9C3E-6B40-4A77-BD13-25497B7B1070}"/>
              </a:ext>
            </a:extLst>
          </p:cNvPr>
          <p:cNvGraphicFramePr>
            <a:graphicFrameLocks/>
          </p:cNvGraphicFramePr>
          <p:nvPr>
            <p:extLst>
              <p:ext uri="{D42A27DB-BD31-4B8C-83A1-F6EECF244321}">
                <p14:modId xmlns:p14="http://schemas.microsoft.com/office/powerpoint/2010/main" val="2850670361"/>
              </p:ext>
            </p:extLst>
          </p:nvPr>
        </p:nvGraphicFramePr>
        <p:xfrm>
          <a:off x="755576" y="1246909"/>
          <a:ext cx="10418392" cy="533039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55005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2A8DC2ED-70E4-435D-A114-1BAA3A72CB8C}"/>
              </a:ext>
            </a:extLst>
          </p:cNvPr>
          <p:cNvSpPr>
            <a:spLocks noGrp="1"/>
          </p:cNvSpPr>
          <p:nvPr>
            <p:ph type="title"/>
          </p:nvPr>
        </p:nvSpPr>
        <p:spPr>
          <a:xfrm>
            <a:off x="655320" y="495579"/>
            <a:ext cx="10337944" cy="470776"/>
          </a:xfrm>
        </p:spPr>
        <p:txBody>
          <a:bodyPr/>
          <a:lstStyle/>
          <a:p>
            <a:pPr algn="ctr"/>
            <a:r>
              <a:rPr lang="lt-LT" altLang="lt-LT" sz="2800" b="1" dirty="0">
                <a:solidFill>
                  <a:srgbClr val="993366"/>
                </a:solidFill>
                <a:latin typeface="Times New Roman" pitchFamily="18" charset="0"/>
                <a:cs typeface="Times New Roman" pitchFamily="18" charset="0"/>
              </a:rPr>
              <a:t>Apibendrinimas</a:t>
            </a:r>
            <a:r>
              <a:rPr lang="lt-LT" altLang="lt-LT" sz="2800" b="1" dirty="0">
                <a:latin typeface="Times New Roman" pitchFamily="18" charset="0"/>
                <a:cs typeface="Times New Roman" pitchFamily="18" charset="0"/>
              </a:rPr>
              <a:t/>
            </a:r>
            <a:br>
              <a:rPr lang="lt-LT" altLang="lt-LT" sz="2800" b="1" dirty="0">
                <a:latin typeface="Times New Roman" pitchFamily="18" charset="0"/>
                <a:cs typeface="Times New Roman" pitchFamily="18" charset="0"/>
              </a:rPr>
            </a:br>
            <a:endParaRPr lang="en-US" sz="2800" dirty="0"/>
          </a:p>
        </p:txBody>
      </p:sp>
      <p:sp>
        <p:nvSpPr>
          <p:cNvPr id="5" name="Skaidrės numerio vietos rezervavimo ženklas 4">
            <a:extLst>
              <a:ext uri="{FF2B5EF4-FFF2-40B4-BE49-F238E27FC236}">
                <a16:creationId xmlns:a16="http://schemas.microsoft.com/office/drawing/2014/main" xmlns="" id="{62967E23-CE3C-4A52-96BF-F8EC90491377}"/>
              </a:ext>
            </a:extLst>
          </p:cNvPr>
          <p:cNvSpPr>
            <a:spLocks noGrp="1"/>
          </p:cNvSpPr>
          <p:nvPr>
            <p:ph type="sldNum" sz="quarter" idx="12"/>
          </p:nvPr>
        </p:nvSpPr>
        <p:spPr/>
        <p:txBody>
          <a:bodyPr/>
          <a:lstStyle/>
          <a:p>
            <a:fld id="{53969381-6070-C14C-AC19-9F0CCB6EE0F1}" type="slidenum">
              <a:rPr lang="en-US" smtClean="0"/>
              <a:pPr/>
              <a:t>15</a:t>
            </a:fld>
            <a:endParaRPr lang="en-US"/>
          </a:p>
        </p:txBody>
      </p:sp>
      <p:sp>
        <p:nvSpPr>
          <p:cNvPr id="7" name="TextBox 6">
            <a:extLst>
              <a:ext uri="{FF2B5EF4-FFF2-40B4-BE49-F238E27FC236}">
                <a16:creationId xmlns:a16="http://schemas.microsoft.com/office/drawing/2014/main" xmlns="" id="{638B5605-C213-4EF6-9870-0E604483E106}"/>
              </a:ext>
            </a:extLst>
          </p:cNvPr>
          <p:cNvSpPr txBox="1"/>
          <p:nvPr/>
        </p:nvSpPr>
        <p:spPr>
          <a:xfrm>
            <a:off x="542544" y="1405246"/>
            <a:ext cx="11355047" cy="5078313"/>
          </a:xfrm>
          <a:prstGeom prst="rect">
            <a:avLst/>
          </a:prstGeom>
          <a:noFill/>
        </p:spPr>
        <p:txBody>
          <a:bodyPr wrap="square">
            <a:spAutoFit/>
          </a:bodyPr>
          <a:lstStyle/>
          <a:p>
            <a:pPr lvl="0" algn="just"/>
            <a:r>
              <a:rPr lang="lt-LT" sz="2700" dirty="0">
                <a:latin typeface="Times New Roman" pitchFamily="18" charset="0"/>
                <a:cs typeface="Times New Roman" pitchFamily="18" charset="0"/>
              </a:rPr>
              <a:t>• 20</a:t>
            </a:r>
            <a:r>
              <a:rPr lang="en-US" sz="2700" dirty="0">
                <a:latin typeface="Times New Roman" pitchFamily="18" charset="0"/>
                <a:cs typeface="Times New Roman" pitchFamily="18" charset="0"/>
              </a:rPr>
              <a:t>2</a:t>
            </a:r>
            <a:r>
              <a:rPr lang="lt-LT" sz="2700" dirty="0">
                <a:latin typeface="Times New Roman" pitchFamily="18" charset="0"/>
                <a:cs typeface="Times New Roman" pitchFamily="18" charset="0"/>
              </a:rPr>
              <a:t>3 m. profilaktiškai sveikatą pasitikrino 96,8</a:t>
            </a:r>
            <a:r>
              <a:rPr lang="en-US" sz="2700" dirty="0">
                <a:latin typeface="Times New Roman" pitchFamily="18" charset="0"/>
                <a:cs typeface="Times New Roman" pitchFamily="18" charset="0"/>
              </a:rPr>
              <a:t> </a:t>
            </a:r>
            <a:r>
              <a:rPr lang="lt-LT" sz="2700" dirty="0">
                <a:latin typeface="Times New Roman" pitchFamily="18" charset="0"/>
                <a:cs typeface="Times New Roman" pitchFamily="18" charset="0"/>
              </a:rPr>
              <a:t>proc. vaikų. Dantų ir žandikaulių įvertinimą atliko 93,7 proc. vaikų. Įsigaliojus naujai Mokinio sveikatos pažymėjimo formai, nebenurodomi vaikų organų sistemų sutrikimai, bet šeimos gydytojas pateikia bendras arba specialiąsias rekomendacijas, kurių turi būti laikomasi vaikams dalyvaujant ugdymo veikloje. 5,61</a:t>
            </a:r>
            <a:r>
              <a:rPr lang="en-US" sz="2700" dirty="0">
                <a:latin typeface="Times New Roman" pitchFamily="18" charset="0"/>
                <a:cs typeface="Times New Roman" pitchFamily="18" charset="0"/>
              </a:rPr>
              <a:t> </a:t>
            </a:r>
            <a:r>
              <a:rPr lang="lt-LT" sz="2700" dirty="0">
                <a:latin typeface="Times New Roman" pitchFamily="18" charset="0"/>
                <a:cs typeface="Times New Roman" pitchFamily="18" charset="0"/>
              </a:rPr>
              <a:t>proc. vaikų buvo nurodytos bendros, o 15,38</a:t>
            </a:r>
            <a:r>
              <a:rPr lang="en-US" sz="2700" dirty="0">
                <a:latin typeface="Times New Roman" pitchFamily="18" charset="0"/>
                <a:cs typeface="Times New Roman" pitchFamily="18" charset="0"/>
              </a:rPr>
              <a:t> </a:t>
            </a:r>
            <a:r>
              <a:rPr lang="lt-LT" sz="2700" dirty="0">
                <a:latin typeface="Times New Roman" pitchFamily="18" charset="0"/>
                <a:cs typeface="Times New Roman" pitchFamily="18" charset="0"/>
              </a:rPr>
              <a:t>proc. vaikų – specialiosios rekomendacijos. Pritaikytas maitinimas buvo paskirstas 14,54</a:t>
            </a:r>
            <a:r>
              <a:rPr lang="en-US" sz="2700" dirty="0">
                <a:latin typeface="Times New Roman" pitchFamily="18" charset="0"/>
                <a:cs typeface="Times New Roman" pitchFamily="18" charset="0"/>
              </a:rPr>
              <a:t> proc. </a:t>
            </a:r>
            <a:r>
              <a:rPr lang="lt-LT" sz="2700" dirty="0">
                <a:latin typeface="Times New Roman" pitchFamily="18" charset="0"/>
                <a:cs typeface="Times New Roman" pitchFamily="18" charset="0"/>
              </a:rPr>
              <a:t>vaikų.</a:t>
            </a:r>
          </a:p>
          <a:p>
            <a:pPr lvl="0" algn="just"/>
            <a:r>
              <a:rPr lang="lt-LT" sz="2700" dirty="0">
                <a:latin typeface="Times New Roman" pitchFamily="18" charset="0"/>
                <a:cs typeface="Times New Roman" pitchFamily="18" charset="0"/>
              </a:rPr>
              <a:t>• 20</a:t>
            </a:r>
            <a:r>
              <a:rPr lang="en-US" sz="2700" dirty="0">
                <a:latin typeface="Times New Roman" pitchFamily="18" charset="0"/>
                <a:cs typeface="Times New Roman" pitchFamily="18" charset="0"/>
              </a:rPr>
              <a:t>2</a:t>
            </a:r>
            <a:r>
              <a:rPr lang="lt-LT" sz="2700" dirty="0">
                <a:latin typeface="Times New Roman" pitchFamily="18" charset="0"/>
                <a:cs typeface="Times New Roman" pitchFamily="18" charset="0"/>
              </a:rPr>
              <a:t>3 m. </a:t>
            </a:r>
            <a:r>
              <a:rPr lang="en-US" sz="2700" dirty="0">
                <a:latin typeface="Times New Roman" pitchFamily="18" charset="0"/>
                <a:cs typeface="Times New Roman" pitchFamily="18" charset="0"/>
              </a:rPr>
              <a:t> </a:t>
            </a:r>
            <a:r>
              <a:rPr lang="lt-LT" sz="2700" dirty="0">
                <a:latin typeface="Times New Roman" pitchFamily="18" charset="0"/>
                <a:cs typeface="Times New Roman" pitchFamily="18" charset="0"/>
              </a:rPr>
              <a:t>3,21</a:t>
            </a:r>
            <a:r>
              <a:rPr lang="en-US" sz="2700" dirty="0">
                <a:latin typeface="Times New Roman" pitchFamily="18" charset="0"/>
                <a:cs typeface="Times New Roman" pitchFamily="18" charset="0"/>
              </a:rPr>
              <a:t> proc.</a:t>
            </a:r>
            <a:r>
              <a:rPr lang="lt-LT" sz="2700" dirty="0">
                <a:latin typeface="Times New Roman" pitchFamily="18" charset="0"/>
                <a:cs typeface="Times New Roman" pitchFamily="18" charset="0"/>
              </a:rPr>
              <a:t> vaikų turėjo per didelį, o 32,69 </a:t>
            </a:r>
            <a:r>
              <a:rPr lang="en-US" sz="2700" dirty="0">
                <a:latin typeface="Times New Roman" pitchFamily="18" charset="0"/>
                <a:cs typeface="Times New Roman" pitchFamily="18" charset="0"/>
              </a:rPr>
              <a:t>proc. </a:t>
            </a:r>
            <a:r>
              <a:rPr lang="en-US" sz="2700" dirty="0" err="1">
                <a:latin typeface="Times New Roman" pitchFamily="18" charset="0"/>
                <a:cs typeface="Times New Roman" pitchFamily="18" charset="0"/>
              </a:rPr>
              <a:t>vaik</a:t>
            </a:r>
            <a:r>
              <a:rPr lang="lt-LT" sz="2700" dirty="0">
                <a:latin typeface="Times New Roman" pitchFamily="18" charset="0"/>
                <a:cs typeface="Times New Roman" pitchFamily="18" charset="0"/>
              </a:rPr>
              <a:t>ų – per mažą svorį.</a:t>
            </a:r>
          </a:p>
          <a:p>
            <a:pPr lvl="0" algn="just"/>
            <a:r>
              <a:rPr lang="lt-LT" sz="2700" dirty="0">
                <a:latin typeface="Times New Roman" pitchFamily="18" charset="0"/>
                <a:cs typeface="Times New Roman" pitchFamily="18" charset="0"/>
              </a:rPr>
              <a:t>• 20</a:t>
            </a:r>
            <a:r>
              <a:rPr lang="en-US" sz="2700" dirty="0">
                <a:latin typeface="Times New Roman" pitchFamily="18" charset="0"/>
                <a:cs typeface="Times New Roman" pitchFamily="18" charset="0"/>
              </a:rPr>
              <a:t>2</a:t>
            </a:r>
            <a:r>
              <a:rPr lang="lt-LT" sz="2700" dirty="0">
                <a:latin typeface="Times New Roman" pitchFamily="18" charset="0"/>
                <a:cs typeface="Times New Roman" pitchFamily="18" charset="0"/>
              </a:rPr>
              <a:t>3 m. 99,36 </a:t>
            </a:r>
            <a:r>
              <a:rPr lang="lt-LT" sz="2700" dirty="0" err="1">
                <a:latin typeface="Times New Roman" pitchFamily="18" charset="0"/>
                <a:cs typeface="Times New Roman" pitchFamily="18" charset="0"/>
              </a:rPr>
              <a:t>proc</a:t>
            </a:r>
            <a:r>
              <a:rPr lang="lt-LT" sz="2700" dirty="0">
                <a:latin typeface="Times New Roman" pitchFamily="18" charset="0"/>
                <a:cs typeface="Times New Roman" pitchFamily="18" charset="0"/>
              </a:rPr>
              <a:t> vaikų, priskirti pagrindinei fizinio ugdymo grupei.</a:t>
            </a:r>
          </a:p>
          <a:p>
            <a:pPr lvl="0" algn="just"/>
            <a:r>
              <a:rPr lang="en-US" sz="2700" dirty="0">
                <a:latin typeface="Times New Roman" pitchFamily="18" charset="0"/>
                <a:cs typeface="Times New Roman" pitchFamily="18" charset="0"/>
              </a:rPr>
              <a:t>•</a:t>
            </a:r>
            <a:r>
              <a:rPr lang="lt-LT" sz="2700" dirty="0">
                <a:latin typeface="Times New Roman" pitchFamily="18" charset="0"/>
                <a:cs typeface="Times New Roman" pitchFamily="18" charset="0"/>
              </a:rPr>
              <a:t> </a:t>
            </a:r>
            <a:r>
              <a:rPr lang="en-US" sz="2700" dirty="0">
                <a:latin typeface="Times New Roman" pitchFamily="18" charset="0"/>
                <a:cs typeface="Times New Roman" pitchFamily="18" charset="0"/>
              </a:rPr>
              <a:t>202</a:t>
            </a:r>
            <a:r>
              <a:rPr lang="lt-LT" sz="2700" dirty="0">
                <a:latin typeface="Times New Roman" pitchFamily="18" charset="0"/>
                <a:cs typeface="Times New Roman" pitchFamily="18" charset="0"/>
              </a:rPr>
              <a:t>3</a:t>
            </a:r>
            <a:r>
              <a:rPr lang="en-US" sz="2700" dirty="0">
                <a:latin typeface="Times New Roman" pitchFamily="18" charset="0"/>
                <a:cs typeface="Times New Roman" pitchFamily="18" charset="0"/>
              </a:rPr>
              <a:t> m. </a:t>
            </a:r>
            <a:r>
              <a:rPr lang="lt-LT" sz="2700" dirty="0">
                <a:latin typeface="Times New Roman" pitchFamily="18" charset="0"/>
                <a:cs typeface="Times New Roman" pitchFamily="18" charset="0"/>
              </a:rPr>
              <a:t>13,79</a:t>
            </a:r>
            <a:r>
              <a:rPr lang="en-US" sz="2700" dirty="0">
                <a:latin typeface="Times New Roman" pitchFamily="18" charset="0"/>
                <a:cs typeface="Times New Roman" pitchFamily="18" charset="0"/>
              </a:rPr>
              <a:t> proc. v</a:t>
            </a:r>
            <a:r>
              <a:rPr lang="lt-LT" sz="2700" dirty="0" err="1">
                <a:latin typeface="Times New Roman" pitchFamily="18" charset="0"/>
                <a:cs typeface="Times New Roman" pitchFamily="18" charset="0"/>
              </a:rPr>
              <a:t>aikų</a:t>
            </a:r>
            <a:r>
              <a:rPr lang="lt-LT" sz="2700" dirty="0">
                <a:latin typeface="Times New Roman" pitchFamily="18" charset="0"/>
                <a:cs typeface="Times New Roman" pitchFamily="18" charset="0"/>
              </a:rPr>
              <a:t> neturėjo ėduonies pažeistų dantų.  88,28 proc. vaikų neturėjo </a:t>
            </a:r>
            <a:r>
              <a:rPr lang="lt-LT" sz="2700" dirty="0" err="1">
                <a:latin typeface="Times New Roman" pitchFamily="18" charset="0"/>
                <a:cs typeface="Times New Roman" pitchFamily="18" charset="0"/>
              </a:rPr>
              <a:t>sąkandžio</a:t>
            </a:r>
            <a:r>
              <a:rPr lang="lt-LT" sz="2700" dirty="0">
                <a:latin typeface="Times New Roman" pitchFamily="18" charset="0"/>
                <a:cs typeface="Times New Roman" pitchFamily="18" charset="0"/>
              </a:rPr>
              <a:t> patologijos. </a:t>
            </a:r>
          </a:p>
        </p:txBody>
      </p:sp>
    </p:spTree>
    <p:extLst>
      <p:ext uri="{BB962C8B-B14F-4D97-AF65-F5344CB8AC3E}">
        <p14:creationId xmlns:p14="http://schemas.microsoft.com/office/powerpoint/2010/main" val="1822938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2093FDDB-5B18-48E7-ABF8-BFB4AE934AC4}"/>
              </a:ext>
            </a:extLst>
          </p:cNvPr>
          <p:cNvSpPr>
            <a:spLocks noGrp="1"/>
          </p:cNvSpPr>
          <p:nvPr>
            <p:ph type="title"/>
          </p:nvPr>
        </p:nvSpPr>
        <p:spPr>
          <a:xfrm>
            <a:off x="836024" y="280692"/>
            <a:ext cx="10337944" cy="808949"/>
          </a:xfrm>
        </p:spPr>
        <p:txBody>
          <a:bodyPr/>
          <a:lstStyle/>
          <a:p>
            <a:pPr algn="ctr"/>
            <a:r>
              <a:rPr lang="lt-LT" altLang="lt-LT" sz="2800" b="1" dirty="0">
                <a:solidFill>
                  <a:srgbClr val="993366"/>
                </a:solidFill>
                <a:latin typeface="Times New Roman" pitchFamily="18" charset="0"/>
                <a:cs typeface="Times New Roman" pitchFamily="18" charset="0"/>
              </a:rPr>
              <a:t>Rekomendacijos</a:t>
            </a:r>
            <a:r>
              <a:rPr lang="lt-LT" altLang="lt-LT" sz="2800" b="1" dirty="0">
                <a:latin typeface="Times New Roman" pitchFamily="18" charset="0"/>
                <a:cs typeface="Times New Roman" pitchFamily="18" charset="0"/>
              </a:rPr>
              <a:t/>
            </a:r>
            <a:br>
              <a:rPr lang="lt-LT" altLang="lt-LT" sz="2800" b="1" dirty="0">
                <a:latin typeface="Times New Roman" pitchFamily="18" charset="0"/>
                <a:cs typeface="Times New Roman" pitchFamily="18" charset="0"/>
              </a:rPr>
            </a:br>
            <a:endParaRPr lang="en-US" sz="2800" dirty="0"/>
          </a:p>
        </p:txBody>
      </p:sp>
      <p:sp>
        <p:nvSpPr>
          <p:cNvPr id="5" name="Skaidrės numerio vietos rezervavimo ženklas 4">
            <a:extLst>
              <a:ext uri="{FF2B5EF4-FFF2-40B4-BE49-F238E27FC236}">
                <a16:creationId xmlns:a16="http://schemas.microsoft.com/office/drawing/2014/main" xmlns="" id="{49D0577C-FFA1-4B8D-BC2B-C3812C52CAAE}"/>
              </a:ext>
            </a:extLst>
          </p:cNvPr>
          <p:cNvSpPr>
            <a:spLocks noGrp="1"/>
          </p:cNvSpPr>
          <p:nvPr>
            <p:ph type="sldNum" sz="quarter" idx="12"/>
          </p:nvPr>
        </p:nvSpPr>
        <p:spPr/>
        <p:txBody>
          <a:bodyPr/>
          <a:lstStyle/>
          <a:p>
            <a:fld id="{53969381-6070-C14C-AC19-9F0CCB6EE0F1}" type="slidenum">
              <a:rPr lang="en-US" smtClean="0"/>
              <a:pPr/>
              <a:t>16</a:t>
            </a:fld>
            <a:endParaRPr lang="en-US"/>
          </a:p>
        </p:txBody>
      </p:sp>
      <p:sp>
        <p:nvSpPr>
          <p:cNvPr id="7" name="TextBox 6">
            <a:extLst>
              <a:ext uri="{FF2B5EF4-FFF2-40B4-BE49-F238E27FC236}">
                <a16:creationId xmlns:a16="http://schemas.microsoft.com/office/drawing/2014/main" xmlns="" id="{7D8425FD-4FD4-40E5-AADC-73FF805CB3D4}"/>
              </a:ext>
            </a:extLst>
          </p:cNvPr>
          <p:cNvSpPr txBox="1"/>
          <p:nvPr/>
        </p:nvSpPr>
        <p:spPr>
          <a:xfrm>
            <a:off x="542544" y="1113636"/>
            <a:ext cx="11103191" cy="4832092"/>
          </a:xfrm>
          <a:prstGeom prst="rect">
            <a:avLst/>
          </a:prstGeom>
          <a:noFill/>
        </p:spPr>
        <p:txBody>
          <a:bodyPr wrap="square">
            <a:spAutoFit/>
          </a:bodyPr>
          <a:lstStyle/>
          <a:p>
            <a:pPr lvl="0" algn="just"/>
            <a:r>
              <a:rPr lang="lt-LT" sz="2800" dirty="0">
                <a:latin typeface="Times New Roman" pitchFamily="18" charset="0"/>
                <a:cs typeface="Times New Roman" pitchFamily="18" charset="0"/>
              </a:rPr>
              <a:t>• Tikslinga vaikų tėvus įtraukti į sveikatos stiprinimo veiklas – organizuoti ir vykdyti mokymus, apimančius aiškią, išsamią ir patikimą informaciją apie mitybą, fizinį aktyvumą.</a:t>
            </a:r>
          </a:p>
          <a:p>
            <a:pPr lvl="0" algn="just"/>
            <a:r>
              <a:rPr lang="lt-LT" sz="2800" dirty="0">
                <a:latin typeface="Times New Roman" pitchFamily="18" charset="0"/>
                <a:cs typeface="Times New Roman" pitchFamily="18" charset="0"/>
              </a:rPr>
              <a:t>• Būtina vaikų sveikatos priežiūrą vykdyti visomis kryptimis, ypatingą dėmesį skiriant regos sutrikimų profilaktikai: tinkamai aplinkai (žaidimų vieta, sėdėjimo poza, apšvietimas, laiko leidimas prie kompiuterio ir televizoriaus), poilsiui (akių mankštelės), pilnavertei mitybai bei profilaktiniam regėjimo tikrinimui. </a:t>
            </a:r>
          </a:p>
          <a:p>
            <a:pPr lvl="0" algn="just"/>
            <a:r>
              <a:rPr lang="lt-LT" sz="2800" dirty="0">
                <a:latin typeface="Times New Roman" pitchFamily="18" charset="0"/>
                <a:cs typeface="Times New Roman" pitchFamily="18" charset="0"/>
              </a:rPr>
              <a:t>• Mažinti gyvensenos rizikos veiksnius, kurie sąlygotų kvėpavimo sistemos ligas, didelį dėmesį skiriant profilaktikai (tinkama higiena, mityba, fizinis aktyvumas darbo – poilsio režimas).</a:t>
            </a:r>
          </a:p>
        </p:txBody>
      </p:sp>
    </p:spTree>
    <p:extLst>
      <p:ext uri="{BB962C8B-B14F-4D97-AF65-F5344CB8AC3E}">
        <p14:creationId xmlns:p14="http://schemas.microsoft.com/office/powerpoint/2010/main" val="2280922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5" y="898777"/>
            <a:ext cx="2993689" cy="677109"/>
          </a:xfrm>
          <a:prstGeom prst="rect">
            <a:avLst/>
          </a:prstGeom>
        </p:spPr>
      </p:pic>
      <p:sp>
        <p:nvSpPr>
          <p:cNvPr id="7" name="TextBox 6">
            <a:extLst>
              <a:ext uri="{FF2B5EF4-FFF2-40B4-BE49-F238E27FC236}">
                <a16:creationId xmlns:a16="http://schemas.microsoft.com/office/drawing/2014/main" xmlns="" id="{7C65851A-72F6-4414-9961-8407F7F53E3E}"/>
              </a:ext>
            </a:extLst>
          </p:cNvPr>
          <p:cNvSpPr txBox="1"/>
          <p:nvPr/>
        </p:nvSpPr>
        <p:spPr>
          <a:xfrm>
            <a:off x="0" y="3234284"/>
            <a:ext cx="1244533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AČIŪ UŽ DĖMESĮ!</a:t>
            </a:r>
            <a:endParaRPr kumimoji="0" lang="en-US" sz="28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3517641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xmlns="" id="{7BC374E7-D3F1-2843-977A-B6E65961963F}"/>
              </a:ext>
            </a:extLst>
          </p:cNvPr>
          <p:cNvSpPr>
            <a:spLocks noGrp="1"/>
          </p:cNvSpPr>
          <p:nvPr>
            <p:ph type="subTitle" idx="1"/>
          </p:nvPr>
        </p:nvSpPr>
        <p:spPr>
          <a:xfrm>
            <a:off x="577168" y="2708696"/>
            <a:ext cx="10964979" cy="3743863"/>
          </a:xfrm>
        </p:spPr>
        <p:txBody>
          <a:bodyPr>
            <a:noAutofit/>
          </a:bodyPr>
          <a:lstStyle/>
          <a:p>
            <a:pPr algn="ctr"/>
            <a:r>
              <a:rPr lang="lt-LT" sz="2800" b="1" dirty="0">
                <a:latin typeface="Times New Roman" panose="02020603050405020304" pitchFamily="18" charset="0"/>
                <a:cs typeface="Times New Roman" panose="02020603050405020304" pitchFamily="18" charset="0"/>
              </a:rPr>
              <a:t>MUS RASITE:</a:t>
            </a:r>
          </a:p>
          <a:p>
            <a:pPr algn="ctr"/>
            <a:r>
              <a:rPr lang="es-ES" sz="2800" dirty="0" err="1">
                <a:latin typeface="Times New Roman" panose="02020603050405020304" pitchFamily="18" charset="0"/>
                <a:cs typeface="Times New Roman" panose="02020603050405020304" pitchFamily="18" charset="0"/>
              </a:rPr>
              <a:t>Taikos</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pr</a:t>
            </a:r>
            <a:r>
              <a:rPr lang="es-ES" sz="2800" dirty="0">
                <a:latin typeface="Times New Roman" panose="02020603050405020304" pitchFamily="18" charset="0"/>
                <a:cs typeface="Times New Roman" panose="02020603050405020304" pitchFamily="18" charset="0"/>
              </a:rPr>
              <a:t>. 76, </a:t>
            </a:r>
            <a:r>
              <a:rPr lang="es-ES" sz="2800" dirty="0" err="1">
                <a:latin typeface="Times New Roman" panose="02020603050405020304" pitchFamily="18" charset="0"/>
                <a:cs typeface="Times New Roman" panose="02020603050405020304" pitchFamily="18" charset="0"/>
              </a:rPr>
              <a:t>Klaipėda</a:t>
            </a:r>
            <a:endParaRPr lang="es-ES" sz="2800" dirty="0">
              <a:latin typeface="Times New Roman" panose="02020603050405020304" pitchFamily="18" charset="0"/>
              <a:cs typeface="Times New Roman" panose="02020603050405020304" pitchFamily="18" charset="0"/>
            </a:endParaRPr>
          </a:p>
          <a:p>
            <a:pPr algn="ctr"/>
            <a:r>
              <a:rPr lang="es-ES" sz="2800" dirty="0">
                <a:latin typeface="Times New Roman" panose="02020603050405020304" pitchFamily="18" charset="0"/>
                <a:cs typeface="Times New Roman" panose="02020603050405020304" pitchFamily="18" charset="0"/>
              </a:rPr>
              <a:t>Tel. (8 46) 234796</a:t>
            </a:r>
          </a:p>
          <a:p>
            <a:pPr algn="ctr"/>
            <a:r>
              <a:rPr lang="es-ES" sz="2800" dirty="0">
                <a:latin typeface="Times New Roman" panose="02020603050405020304" pitchFamily="18" charset="0"/>
                <a:cs typeface="Times New Roman" panose="02020603050405020304" pitchFamily="18" charset="0"/>
              </a:rPr>
              <a:t>El. p. </a:t>
            </a:r>
            <a:r>
              <a:rPr lang="es-ES" sz="2800" dirty="0" err="1">
                <a:latin typeface="Times New Roman" panose="02020603050405020304" pitchFamily="18" charset="0"/>
                <a:cs typeface="Times New Roman" panose="02020603050405020304" pitchFamily="18" charset="0"/>
              </a:rPr>
              <a:t>info@sveikatosbiuras.lt</a:t>
            </a:r>
            <a:endParaRPr lang="es-ES" sz="2800" dirty="0">
              <a:latin typeface="Times New Roman" panose="02020603050405020304" pitchFamily="18" charset="0"/>
              <a:cs typeface="Times New Roman" panose="02020603050405020304" pitchFamily="18" charset="0"/>
            </a:endParaRPr>
          </a:p>
          <a:p>
            <a:pPr algn="ctr"/>
            <a:r>
              <a:rPr lang="es-ES" sz="2800" dirty="0">
                <a:latin typeface="Times New Roman" panose="02020603050405020304" pitchFamily="18" charset="0"/>
                <a:cs typeface="Times New Roman" panose="02020603050405020304" pitchFamily="18" charset="0"/>
              </a:rPr>
              <a:t>www.sveikatosbiuras.lt</a:t>
            </a:r>
          </a:p>
          <a:p>
            <a:pPr algn="ctr"/>
            <a:r>
              <a:rPr lang="es-ES" sz="2800" dirty="0">
                <a:latin typeface="Times New Roman" panose="02020603050405020304" pitchFamily="18" charset="0"/>
                <a:cs typeface="Times New Roman" panose="02020603050405020304" pitchFamily="18" charset="0"/>
              </a:rPr>
              <a:t>www.facebook.com/biuras</a:t>
            </a:r>
            <a:endParaRPr lang="en-US" sz="2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0378" y="519397"/>
            <a:ext cx="3996267" cy="903871"/>
          </a:xfrm>
          <a:prstGeom prst="rect">
            <a:avLst/>
          </a:prstGeom>
        </p:spPr>
      </p:pic>
    </p:spTree>
    <p:extLst>
      <p:ext uri="{BB962C8B-B14F-4D97-AF65-F5344CB8AC3E}">
        <p14:creationId xmlns:p14="http://schemas.microsoft.com/office/powerpoint/2010/main" val="1518666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68" y="269385"/>
            <a:ext cx="2993687" cy="677109"/>
          </a:xfrm>
          <a:prstGeom prst="rect">
            <a:avLst/>
          </a:prstGeom>
        </p:spPr>
      </p:pic>
      <p:sp>
        <p:nvSpPr>
          <p:cNvPr id="7" name="TextBox 6">
            <a:extLst>
              <a:ext uri="{FF2B5EF4-FFF2-40B4-BE49-F238E27FC236}">
                <a16:creationId xmlns:a16="http://schemas.microsoft.com/office/drawing/2014/main" xmlns="" id="{7C65851A-72F6-4414-9961-8407F7F53E3E}"/>
              </a:ext>
            </a:extLst>
          </p:cNvPr>
          <p:cNvSpPr txBox="1"/>
          <p:nvPr/>
        </p:nvSpPr>
        <p:spPr>
          <a:xfrm>
            <a:off x="665018" y="1622632"/>
            <a:ext cx="11067802" cy="523220"/>
          </a:xfrm>
          <a:prstGeom prst="rect">
            <a:avLst/>
          </a:prstGeom>
          <a:noFill/>
        </p:spPr>
        <p:txBody>
          <a:bodyPr wrap="square">
            <a:spAutoFit/>
          </a:bodyPr>
          <a:lstStyle/>
          <a:p>
            <a:pPr algn="ctr"/>
            <a:r>
              <a:rPr lang="lt-LT" altLang="lt-LT" sz="2800" b="1" dirty="0">
                <a:solidFill>
                  <a:srgbClr val="993366"/>
                </a:solidFill>
                <a:latin typeface="Times New Roman" pitchFamily="18" charset="0"/>
                <a:ea typeface="+mj-ea"/>
                <a:cs typeface="Times New Roman" pitchFamily="18" charset="0"/>
              </a:rPr>
              <a:t>VAIKŲ SVEIKATOS ANALIZĖS APRAŠYMAS </a:t>
            </a:r>
            <a:r>
              <a:rPr kumimoji="0" lang="lt-LT" altLang="lt-LT" sz="2800" b="1" u="none" strike="noStrike" kern="1200" cap="none" spc="0" normalizeH="0" baseline="0" noProof="0" dirty="0">
                <a:ln>
                  <a:noFill/>
                </a:ln>
                <a:solidFill>
                  <a:srgbClr val="993366"/>
                </a:solidFill>
                <a:effectLst/>
                <a:uLnTx/>
                <a:uFillTx/>
                <a:latin typeface="Times New Roman" pitchFamily="18" charset="0"/>
                <a:ea typeface="+mj-ea"/>
                <a:cs typeface="Times New Roman" pitchFamily="18" charset="0"/>
              </a:rPr>
              <a:t>(</a:t>
            </a:r>
            <a:r>
              <a:rPr kumimoji="0" lang="en-US" altLang="lt-LT" sz="2800" b="1" u="none" strike="noStrike" kern="1200" cap="none" spc="0" normalizeH="0" baseline="0" noProof="0" dirty="0">
                <a:ln>
                  <a:noFill/>
                </a:ln>
                <a:solidFill>
                  <a:srgbClr val="993366"/>
                </a:solidFill>
                <a:effectLst/>
                <a:uLnTx/>
                <a:uFillTx/>
                <a:latin typeface="Times New Roman" pitchFamily="18" charset="0"/>
                <a:ea typeface="+mj-ea"/>
                <a:cs typeface="Times New Roman" pitchFamily="18" charset="0"/>
              </a:rPr>
              <a:t>1</a:t>
            </a:r>
            <a:r>
              <a:rPr kumimoji="0" lang="lt-LT" altLang="lt-LT" sz="2800" b="1" u="none" strike="noStrike" kern="1200" cap="none" spc="0" normalizeH="0" baseline="0" noProof="0" dirty="0">
                <a:ln>
                  <a:noFill/>
                </a:ln>
                <a:solidFill>
                  <a:srgbClr val="993366"/>
                </a:solidFill>
                <a:effectLst/>
                <a:uLnTx/>
                <a:uFillTx/>
                <a:latin typeface="Times New Roman" pitchFamily="18" charset="0"/>
                <a:ea typeface="+mj-ea"/>
                <a:cs typeface="Times New Roman" pitchFamily="18" charset="0"/>
              </a:rPr>
              <a:t>)</a:t>
            </a:r>
            <a:endParaRPr lang="en-US" sz="2800" dirty="0">
              <a:solidFill>
                <a:srgbClr val="993366"/>
              </a:solidFill>
            </a:endParaRPr>
          </a:p>
        </p:txBody>
      </p:sp>
      <p:sp>
        <p:nvSpPr>
          <p:cNvPr id="8" name="TextBox 7">
            <a:extLst>
              <a:ext uri="{FF2B5EF4-FFF2-40B4-BE49-F238E27FC236}">
                <a16:creationId xmlns:a16="http://schemas.microsoft.com/office/drawing/2014/main" xmlns="" id="{BA9BF71C-1152-4B52-A432-8AC0803DE61C}"/>
              </a:ext>
            </a:extLst>
          </p:cNvPr>
          <p:cNvSpPr txBox="1"/>
          <p:nvPr/>
        </p:nvSpPr>
        <p:spPr>
          <a:xfrm>
            <a:off x="558140" y="2518810"/>
            <a:ext cx="11281559" cy="2735621"/>
          </a:xfrm>
          <a:prstGeom prst="rect">
            <a:avLst/>
          </a:prstGeom>
          <a:noFill/>
        </p:spPr>
        <p:txBody>
          <a:bodyPr wrap="square">
            <a:spAutoFit/>
          </a:bodyPr>
          <a:lstStyle/>
          <a:p>
            <a:pPr algn="just" eaLnBrk="1" hangingPunct="1"/>
            <a:r>
              <a:rPr lang="lt-LT" altLang="lt-LT" sz="3600" dirty="0">
                <a:latin typeface="Times New Roman" pitchFamily="18" charset="0"/>
                <a:cs typeface="Times New Roman" pitchFamily="18" charset="0"/>
              </a:rPr>
              <a:t>• </a:t>
            </a:r>
            <a:r>
              <a:rPr lang="lt-LT" altLang="lt-LT" sz="2800" dirty="0">
                <a:latin typeface="Times New Roman" pitchFamily="18" charset="0"/>
                <a:cs typeface="Times New Roman" pitchFamily="18" charset="0"/>
              </a:rPr>
              <a:t>Lietuvos Respublikos sveikatos apsaugos ministro 2016 m. sausio 26 d. įsakymu Nr. V-93 patvirtintos Lietuvos higienos normos HN 75:2016 „Ikimokyklinio ir priešmokyklinio ugdymo programų vykdymo bendrieji sveikatos saugos reikalavimai“ 79 punkte nurodyta, kad priimant vaiką į įstaigą ir vėliau kiekvienais metais turi būti pateiktas sveikatos pažymėjimas. </a:t>
            </a:r>
          </a:p>
          <a:p>
            <a:pPr algn="just" eaLnBrk="1" hangingPunct="1">
              <a:lnSpc>
                <a:spcPct val="150000"/>
              </a:lnSpc>
              <a:buFont typeface="Arial" charset="0"/>
              <a:buNone/>
            </a:pPr>
            <a:endParaRPr lang="lt-LT" altLang="lt-LT" dirty="0">
              <a:latin typeface="Times New Roman" pitchFamily="18" charset="0"/>
              <a:cs typeface="Times New Roman" pitchFamily="18" charset="0"/>
            </a:endParaRPr>
          </a:p>
        </p:txBody>
      </p:sp>
    </p:spTree>
    <p:extLst>
      <p:ext uri="{BB962C8B-B14F-4D97-AF65-F5344CB8AC3E}">
        <p14:creationId xmlns:p14="http://schemas.microsoft.com/office/powerpoint/2010/main" val="2534785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7C65851A-72F6-4414-9961-8407F7F53E3E}"/>
              </a:ext>
            </a:extLst>
          </p:cNvPr>
          <p:cNvSpPr txBox="1"/>
          <p:nvPr/>
        </p:nvSpPr>
        <p:spPr>
          <a:xfrm>
            <a:off x="783772" y="1229592"/>
            <a:ext cx="1106780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VAIKŲ SVEIKATOS ANALIZĖS APRAŠYMAS (</a:t>
            </a:r>
            <a:r>
              <a:rPr lang="lt-LT" altLang="lt-LT" sz="2800" b="1" dirty="0">
                <a:solidFill>
                  <a:srgbClr val="993366"/>
                </a:solidFill>
                <a:latin typeface="Times New Roman" pitchFamily="18" charset="0"/>
                <a:cs typeface="Times New Roman" pitchFamily="18" charset="0"/>
              </a:rPr>
              <a:t>2</a:t>
            </a: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a:t>
            </a:r>
            <a:endParaRPr kumimoji="0" lang="en-US" sz="2800" b="0" i="0" u="none" strike="noStrike" kern="1200" cap="none" spc="0" normalizeH="0" baseline="0" noProof="0" dirty="0">
              <a:ln>
                <a:noFill/>
              </a:ln>
              <a:solidFill>
                <a:srgbClr val="993366"/>
              </a:solidFill>
              <a:effectLst/>
              <a:uLnTx/>
              <a:uFillTx/>
              <a:latin typeface="Calibri"/>
              <a:ea typeface="+mn-ea"/>
              <a:cs typeface="+mn-cs"/>
            </a:endParaRPr>
          </a:p>
        </p:txBody>
      </p:sp>
      <p:sp>
        <p:nvSpPr>
          <p:cNvPr id="8" name="TextBox 7">
            <a:extLst>
              <a:ext uri="{FF2B5EF4-FFF2-40B4-BE49-F238E27FC236}">
                <a16:creationId xmlns:a16="http://schemas.microsoft.com/office/drawing/2014/main" xmlns="" id="{BA9BF71C-1152-4B52-A432-8AC0803DE61C}"/>
              </a:ext>
            </a:extLst>
          </p:cNvPr>
          <p:cNvSpPr txBox="1"/>
          <p:nvPr/>
        </p:nvSpPr>
        <p:spPr>
          <a:xfrm>
            <a:off x="463137" y="1930451"/>
            <a:ext cx="11507190" cy="2246769"/>
          </a:xfrm>
          <a:prstGeom prst="rect">
            <a:avLst/>
          </a:prstGeom>
          <a:noFill/>
        </p:spPr>
        <p:txBody>
          <a:bodyPr wrap="square">
            <a:spAutoFit/>
          </a:bodyPr>
          <a:lstStyle/>
          <a:p>
            <a:pPr marR="0" lvl="0" algn="just" defTabSz="914400" rtl="0" eaLnBrk="1" fontAlgn="base" latinLnBrk="0" hangingPunct="1">
              <a:lnSpc>
                <a:spcPct val="100000"/>
              </a:lnSpc>
              <a:spcBef>
                <a:spcPct val="20000"/>
              </a:spcBef>
              <a:spcAft>
                <a:spcPct val="0"/>
              </a:spcAft>
              <a:buClrTx/>
              <a:buSzTx/>
              <a:tabLst/>
              <a:defRPr/>
            </a:pPr>
            <a:r>
              <a:rPr lang="lt-LT" altLang="lt-LT" sz="2800" dirty="0">
                <a:solidFill>
                  <a:prstClr val="black"/>
                </a:solidFill>
                <a:latin typeface="Times New Roman" pitchFamily="18" charset="0"/>
                <a:cs typeface="Times New Roman" pitchFamily="18" charset="0"/>
              </a:rPr>
              <a:t>• </a:t>
            </a:r>
            <a:r>
              <a:rPr kumimoji="0" lang="lt-LT"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Duomenys apie vaikų sveikatos būklę gaunami iš statistinės apskaitos formos Nr. E027-1 „Mokinio sveikatos pažymėjimas“, patvirtintos Lietuvos Respublikos sveikatos apsaugos ministro 2019 m. gegužės 14 d. įsakymu Nr. V-565 „Dėl elektroninės statistinės apskaitos formos Nr. E027-1 „Mokinio sveikatos pažymėjimas“ patvirtinimo“. </a:t>
            </a:r>
            <a:endParaRPr kumimoji="0" lang="en-US"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TextBox 4">
            <a:extLst>
              <a:ext uri="{FF2B5EF4-FFF2-40B4-BE49-F238E27FC236}">
                <a16:creationId xmlns:a16="http://schemas.microsoft.com/office/drawing/2014/main" xmlns="" id="{D305108B-D702-448B-A3E9-5FC4CC06493A}"/>
              </a:ext>
            </a:extLst>
          </p:cNvPr>
          <p:cNvSpPr txBox="1"/>
          <p:nvPr/>
        </p:nvSpPr>
        <p:spPr>
          <a:xfrm>
            <a:off x="463138" y="4331108"/>
            <a:ext cx="11376562" cy="1846659"/>
          </a:xfrm>
          <a:prstGeom prst="rect">
            <a:avLst/>
          </a:prstGeom>
          <a:noFill/>
        </p:spPr>
        <p:txBody>
          <a:bodyPr wrap="square">
            <a:spAutoFit/>
          </a:bodyPr>
          <a:lstStyle/>
          <a:p>
            <a:pPr marR="0" lvl="0" algn="just" defTabSz="914400" rtl="0" eaLnBrk="1" fontAlgn="base" latinLnBrk="0" hangingPunct="1">
              <a:lnSpc>
                <a:spcPct val="100000"/>
              </a:lnSpc>
              <a:spcBef>
                <a:spcPct val="20000"/>
              </a:spcBef>
              <a:spcAft>
                <a:spcPct val="0"/>
              </a:spcAft>
              <a:buClrTx/>
              <a:buSzTx/>
              <a:tabLst/>
              <a:defRPr/>
            </a:pPr>
            <a:r>
              <a:rPr kumimoji="0" lang="en-US"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lt-LT"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a:t>
            </a:r>
            <a:r>
              <a:rPr kumimoji="0" lang="lt-LT" altLang="lt-LT"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uo</a:t>
            </a:r>
            <a:r>
              <a:rPr kumimoji="0" lang="lt-LT"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2020 m. sausio 1 d. </a:t>
            </a:r>
            <a:r>
              <a:rPr kumimoji="0" lang="en-US"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a:t>
            </a:r>
            <a:r>
              <a:rPr kumimoji="0" lang="lt-LT" altLang="lt-LT"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ažymėjim</a:t>
            </a:r>
            <a:r>
              <a:rPr kumimoji="0" lang="en-US"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ai </a:t>
            </a:r>
            <a:r>
              <a:rPr kumimoji="0" lang="lt-LT"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teik</a:t>
            </a:r>
            <a:r>
              <a:rPr kumimoji="0" lang="en-US" altLang="lt-LT"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iami</a:t>
            </a:r>
            <a:r>
              <a:rPr kumimoji="0" lang="lt-LT"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per Elektroninės sveikatos paslaugų ir bendradarbiavimo infrastruktūros informacinę sistemą (ESPBI IS). Elektroniniu būdu užpildyti ir pasirašyti </a:t>
            </a:r>
            <a:r>
              <a:rPr kumimoji="0" lang="en-US"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a:t>
            </a:r>
            <a:r>
              <a:rPr kumimoji="0" lang="lt-LT" altLang="lt-LT"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ažymėjimai</a:t>
            </a:r>
            <a:r>
              <a:rPr kumimoji="0" lang="lt-LT"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perduodami į Higienos instituto Vaikų sveikatos stebėsenos informacinę sistemą (VSS IS). </a:t>
            </a:r>
          </a:p>
        </p:txBody>
      </p:sp>
      <p:pic>
        <p:nvPicPr>
          <p:cNvPr id="9" name="Picture 5">
            <a:extLst>
              <a:ext uri="{FF2B5EF4-FFF2-40B4-BE49-F238E27FC236}">
                <a16:creationId xmlns:a16="http://schemas.microsoft.com/office/drawing/2014/main" xmlns="" id="{755F41A8-3F74-4152-9F67-FCA237509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68" y="269385"/>
            <a:ext cx="2993683" cy="677108"/>
          </a:xfrm>
          <a:prstGeom prst="rect">
            <a:avLst/>
          </a:prstGeom>
        </p:spPr>
      </p:pic>
    </p:spTree>
    <p:extLst>
      <p:ext uri="{BB962C8B-B14F-4D97-AF65-F5344CB8AC3E}">
        <p14:creationId xmlns:p14="http://schemas.microsoft.com/office/powerpoint/2010/main" val="2422229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69" y="269385"/>
            <a:ext cx="2993689" cy="677109"/>
          </a:xfrm>
          <a:prstGeom prst="rect">
            <a:avLst/>
          </a:prstGeom>
        </p:spPr>
      </p:pic>
      <p:sp>
        <p:nvSpPr>
          <p:cNvPr id="7" name="TextBox 6">
            <a:extLst>
              <a:ext uri="{FF2B5EF4-FFF2-40B4-BE49-F238E27FC236}">
                <a16:creationId xmlns:a16="http://schemas.microsoft.com/office/drawing/2014/main" xmlns="" id="{7C65851A-72F6-4414-9961-8407F7F53E3E}"/>
              </a:ext>
            </a:extLst>
          </p:cNvPr>
          <p:cNvSpPr txBox="1"/>
          <p:nvPr/>
        </p:nvSpPr>
        <p:spPr>
          <a:xfrm>
            <a:off x="225630" y="1296043"/>
            <a:ext cx="1244533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VAIKŲ SVEIKATOS ANALIZĖS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REZULTATŲ SVARBA</a:t>
            </a:r>
            <a:endParaRPr kumimoji="0" lang="en-US" sz="2800" b="0" i="0" u="none" strike="noStrike" kern="1200" cap="none" spc="0" normalizeH="0" baseline="0" noProof="0" dirty="0">
              <a:ln>
                <a:noFill/>
              </a:ln>
              <a:solidFill>
                <a:srgbClr val="993366"/>
              </a:solidFill>
              <a:effectLst/>
              <a:uLnTx/>
              <a:uFillTx/>
              <a:latin typeface="Calibri"/>
              <a:ea typeface="+mn-ea"/>
              <a:cs typeface="+mn-cs"/>
            </a:endParaRPr>
          </a:p>
        </p:txBody>
      </p:sp>
      <p:sp>
        <p:nvSpPr>
          <p:cNvPr id="8" name="TextBox 7">
            <a:extLst>
              <a:ext uri="{FF2B5EF4-FFF2-40B4-BE49-F238E27FC236}">
                <a16:creationId xmlns:a16="http://schemas.microsoft.com/office/drawing/2014/main" xmlns="" id="{BA9BF71C-1152-4B52-A432-8AC0803DE61C}"/>
              </a:ext>
            </a:extLst>
          </p:cNvPr>
          <p:cNvSpPr txBox="1"/>
          <p:nvPr/>
        </p:nvSpPr>
        <p:spPr>
          <a:xfrm>
            <a:off x="878774" y="2721931"/>
            <a:ext cx="10687792" cy="2031325"/>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 typeface="Arial" charset="0"/>
              <a:buNone/>
              <a:tabLst/>
              <a:defRPr/>
            </a:pPr>
            <a:r>
              <a:rPr lang="lt-LT" altLang="lt-LT" sz="3600" dirty="0">
                <a:solidFill>
                  <a:prstClr val="black"/>
                </a:solidFill>
                <a:latin typeface="Times New Roman" pitchFamily="18" charset="0"/>
                <a:cs typeface="Times New Roman" pitchFamily="18" charset="0"/>
              </a:rPr>
              <a:t>• </a:t>
            </a:r>
            <a:r>
              <a:rPr kumimoji="0" lang="lt-LT"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Kasmetinių</a:t>
            </a:r>
            <a:r>
              <a:rPr kumimoji="0" lang="en-US"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lt-LT"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vaikų profilaktinių patikrinimų duomenys reikalingi kryptingai planuoti ir įgyvendinti sveikatos priežiūrą įstaigoje, organizuoti tikslesnes sveikatos stiprinimo priemones, susijusias su ligų ir traumų profilaktika.</a:t>
            </a:r>
            <a:r>
              <a:rPr kumimoji="0" lang="en-US"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lt-LT" altLang="lt-LT" sz="3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318090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5" y="839400"/>
            <a:ext cx="2993689" cy="677109"/>
          </a:xfrm>
          <a:prstGeom prst="rect">
            <a:avLst/>
          </a:prstGeom>
        </p:spPr>
      </p:pic>
      <p:sp>
        <p:nvSpPr>
          <p:cNvPr id="7" name="TextBox 6">
            <a:extLst>
              <a:ext uri="{FF2B5EF4-FFF2-40B4-BE49-F238E27FC236}">
                <a16:creationId xmlns:a16="http://schemas.microsoft.com/office/drawing/2014/main" xmlns="" id="{7C65851A-72F6-4414-9961-8407F7F53E3E}"/>
              </a:ext>
            </a:extLst>
          </p:cNvPr>
          <p:cNvSpPr txBox="1"/>
          <p:nvPr/>
        </p:nvSpPr>
        <p:spPr>
          <a:xfrm>
            <a:off x="0" y="3044279"/>
            <a:ext cx="1244533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PASITIKRINĘ SVEIKATĄ VAIKAI</a:t>
            </a:r>
            <a:endParaRPr kumimoji="0" lang="en-US" sz="28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2583155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4C2888B6-4BF9-412C-B572-B922F5A8509D}"/>
              </a:ext>
            </a:extLst>
          </p:cNvPr>
          <p:cNvSpPr>
            <a:spLocks noGrp="1"/>
          </p:cNvSpPr>
          <p:nvPr>
            <p:ph type="title"/>
          </p:nvPr>
        </p:nvSpPr>
        <p:spPr>
          <a:xfrm>
            <a:off x="-106877" y="258730"/>
            <a:ext cx="12343312" cy="1262507"/>
          </a:xfrm>
        </p:spPr>
        <p:txBody>
          <a:bodyPr/>
          <a:lstStyle/>
          <a:p>
            <a:pPr algn="ctr"/>
            <a:r>
              <a:rPr lang="lt-LT" altLang="lt-LT" sz="2800" b="1" dirty="0">
                <a:solidFill>
                  <a:srgbClr val="993366"/>
                </a:solidFill>
                <a:latin typeface="Times New Roman" pitchFamily="18" charset="0"/>
                <a:cs typeface="Times New Roman" pitchFamily="18" charset="0"/>
              </a:rPr>
              <a:t>Pasitikrinę ir nepasitikrinę sveikatą vaikai</a:t>
            </a:r>
            <a:br>
              <a:rPr lang="lt-LT" altLang="lt-LT" sz="2800" b="1" dirty="0">
                <a:solidFill>
                  <a:srgbClr val="993366"/>
                </a:solidFill>
                <a:latin typeface="Times New Roman" pitchFamily="18" charset="0"/>
                <a:cs typeface="Times New Roman" pitchFamily="18" charset="0"/>
              </a:rPr>
            </a:br>
            <a:r>
              <a:rPr lang="lt-LT" altLang="lt-LT" sz="2800" b="1" dirty="0">
                <a:solidFill>
                  <a:srgbClr val="993366"/>
                </a:solidFill>
                <a:latin typeface="Times New Roman" pitchFamily="18" charset="0"/>
                <a:cs typeface="Times New Roman" pitchFamily="18" charset="0"/>
              </a:rPr>
              <a:t> 2023-2024 </a:t>
            </a:r>
            <a:r>
              <a:rPr lang="lt-LT" altLang="lt-LT" sz="2800" b="1" dirty="0" err="1">
                <a:solidFill>
                  <a:srgbClr val="993366"/>
                </a:solidFill>
                <a:latin typeface="Times New Roman" pitchFamily="18" charset="0"/>
                <a:cs typeface="Times New Roman" pitchFamily="18" charset="0"/>
              </a:rPr>
              <a:t>m.m</a:t>
            </a:r>
            <a:r>
              <a:rPr lang="lt-LT" altLang="lt-LT" sz="2800" b="1" dirty="0">
                <a:solidFill>
                  <a:srgbClr val="993366"/>
                </a:solidFill>
                <a:latin typeface="Times New Roman" pitchFamily="18" charset="0"/>
                <a:cs typeface="Times New Roman" pitchFamily="18" charset="0"/>
              </a:rPr>
              <a:t>. (proc.)</a:t>
            </a:r>
            <a:endParaRPr lang="en-US" sz="2800" dirty="0">
              <a:solidFill>
                <a:srgbClr val="993366"/>
              </a:solidFill>
            </a:endParaRPr>
          </a:p>
        </p:txBody>
      </p:sp>
      <p:sp>
        <p:nvSpPr>
          <p:cNvPr id="5" name="Poraštės vietos rezervavimo ženklas 4">
            <a:extLst>
              <a:ext uri="{FF2B5EF4-FFF2-40B4-BE49-F238E27FC236}">
                <a16:creationId xmlns:a16="http://schemas.microsoft.com/office/drawing/2014/main" xmlns="" id="{0770A92B-1BDC-46BF-8050-9B9F33F8DEBE}"/>
              </a:ext>
            </a:extLst>
          </p:cNvPr>
          <p:cNvSpPr>
            <a:spLocks noGrp="1"/>
          </p:cNvSpPr>
          <p:nvPr>
            <p:ph type="ftr" sz="quarter" idx="11"/>
          </p:nvPr>
        </p:nvSpPr>
        <p:spPr>
          <a:xfrm>
            <a:off x="85305" y="6384648"/>
            <a:ext cx="5760021" cy="344932"/>
          </a:xfrm>
        </p:spPr>
        <p:txBody>
          <a:bodyPr/>
          <a:lstStyle/>
          <a:p>
            <a:r>
              <a:rPr lang="lt-LT" sz="1800" i="1" dirty="0">
                <a:solidFill>
                  <a:srgbClr val="993366"/>
                </a:solidFill>
                <a:latin typeface="Times New Roman" panose="02020603050405020304" pitchFamily="18" charset="0"/>
                <a:cs typeface="Times New Roman" panose="02020603050405020304" pitchFamily="18" charset="0"/>
              </a:rPr>
              <a:t>Šaltinis: VSS IS</a:t>
            </a:r>
            <a:endParaRPr lang="en-US" sz="1800" i="1" dirty="0">
              <a:solidFill>
                <a:srgbClr val="993366"/>
              </a:solidFill>
              <a:latin typeface="Times New Roman" panose="02020603050405020304" pitchFamily="18" charset="0"/>
              <a:cs typeface="Times New Roman" panose="02020603050405020304" pitchFamily="18" charset="0"/>
            </a:endParaRPr>
          </a:p>
        </p:txBody>
      </p:sp>
      <p:sp>
        <p:nvSpPr>
          <p:cNvPr id="6" name="Skaidrės numerio vietos rezervavimo ženklas 5">
            <a:extLst>
              <a:ext uri="{FF2B5EF4-FFF2-40B4-BE49-F238E27FC236}">
                <a16:creationId xmlns:a16="http://schemas.microsoft.com/office/drawing/2014/main" xmlns="" id="{805B0D0D-8C57-4591-9A27-257AEC9BC537}"/>
              </a:ext>
            </a:extLst>
          </p:cNvPr>
          <p:cNvSpPr>
            <a:spLocks noGrp="1"/>
          </p:cNvSpPr>
          <p:nvPr>
            <p:ph type="sldNum" sz="quarter" idx="12"/>
          </p:nvPr>
        </p:nvSpPr>
        <p:spPr/>
        <p:txBody>
          <a:bodyPr/>
          <a:lstStyle/>
          <a:p>
            <a:fld id="{53969381-6070-C14C-AC19-9F0CCB6EE0F1}" type="slidenum">
              <a:rPr lang="en-US" smtClean="0"/>
              <a:pPr/>
              <a:t>6</a:t>
            </a:fld>
            <a:endParaRPr lang="en-US"/>
          </a:p>
        </p:txBody>
      </p:sp>
      <p:graphicFrame>
        <p:nvGraphicFramePr>
          <p:cNvPr id="9" name="Diagrama 8">
            <a:extLst>
              <a:ext uri="{FF2B5EF4-FFF2-40B4-BE49-F238E27FC236}">
                <a16:creationId xmlns:a16="http://schemas.microsoft.com/office/drawing/2014/main" xmlns="" id="{32C1B8E9-74A4-4B1F-8D72-659652EB954C}"/>
              </a:ext>
            </a:extLst>
          </p:cNvPr>
          <p:cNvGraphicFramePr/>
          <p:nvPr>
            <p:extLst>
              <p:ext uri="{D42A27DB-BD31-4B8C-83A1-F6EECF244321}">
                <p14:modId xmlns:p14="http://schemas.microsoft.com/office/powerpoint/2010/main" val="2813576103"/>
              </p:ext>
            </p:extLst>
          </p:nvPr>
        </p:nvGraphicFramePr>
        <p:xfrm>
          <a:off x="831272" y="1433945"/>
          <a:ext cx="10703507" cy="49507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50954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C88367AA-3346-4808-8711-9802E6B63DAB}"/>
              </a:ext>
            </a:extLst>
          </p:cNvPr>
          <p:cNvSpPr>
            <a:spLocks noGrp="1"/>
          </p:cNvSpPr>
          <p:nvPr>
            <p:ph type="title"/>
          </p:nvPr>
        </p:nvSpPr>
        <p:spPr>
          <a:xfrm>
            <a:off x="132806" y="280693"/>
            <a:ext cx="11972603" cy="1429354"/>
          </a:xfrm>
        </p:spPr>
        <p:txBody>
          <a:bodyPr/>
          <a:lstStyle/>
          <a:p>
            <a:pPr algn="ctr"/>
            <a:r>
              <a:rPr lang="en-US" altLang="lt-LT" sz="2800" b="1" dirty="0" err="1">
                <a:solidFill>
                  <a:srgbClr val="993366"/>
                </a:solidFill>
                <a:latin typeface="Times New Roman" pitchFamily="18" charset="0"/>
                <a:ea typeface="Segoe UI Symbol" pitchFamily="34" charset="0"/>
                <a:cs typeface="Times New Roman" pitchFamily="18" charset="0"/>
              </a:rPr>
              <a:t>Bendrosios</a:t>
            </a:r>
            <a:r>
              <a:rPr lang="en-US" altLang="lt-LT" sz="2800" b="1" dirty="0">
                <a:solidFill>
                  <a:srgbClr val="993366"/>
                </a:solidFill>
                <a:latin typeface="Times New Roman" pitchFamily="18" charset="0"/>
                <a:ea typeface="Segoe UI Symbol" pitchFamily="34" charset="0"/>
                <a:cs typeface="Times New Roman" pitchFamily="18" charset="0"/>
              </a:rPr>
              <a:t> </a:t>
            </a:r>
            <a:r>
              <a:rPr lang="en-US" altLang="lt-LT" sz="2800" b="1" dirty="0" err="1">
                <a:solidFill>
                  <a:srgbClr val="993366"/>
                </a:solidFill>
                <a:latin typeface="Times New Roman" pitchFamily="18" charset="0"/>
                <a:ea typeface="Segoe UI Symbol" pitchFamily="34" charset="0"/>
                <a:cs typeface="Times New Roman" pitchFamily="18" charset="0"/>
              </a:rPr>
              <a:t>ir</a:t>
            </a:r>
            <a:r>
              <a:rPr lang="en-US" altLang="lt-LT" sz="2800" b="1" dirty="0">
                <a:solidFill>
                  <a:srgbClr val="993366"/>
                </a:solidFill>
                <a:latin typeface="Times New Roman" pitchFamily="18" charset="0"/>
                <a:ea typeface="Segoe UI Symbol" pitchFamily="34" charset="0"/>
                <a:cs typeface="Times New Roman" pitchFamily="18" charset="0"/>
              </a:rPr>
              <a:t> </a:t>
            </a:r>
            <a:r>
              <a:rPr lang="en-US" altLang="lt-LT" sz="2800" b="1" dirty="0" err="1">
                <a:solidFill>
                  <a:srgbClr val="993366"/>
                </a:solidFill>
                <a:latin typeface="Times New Roman" pitchFamily="18" charset="0"/>
                <a:ea typeface="Segoe UI Symbol" pitchFamily="34" charset="0"/>
                <a:cs typeface="Times New Roman" pitchFamily="18" charset="0"/>
              </a:rPr>
              <a:t>specialiosios</a:t>
            </a:r>
            <a:r>
              <a:rPr lang="en-US" altLang="lt-LT" sz="2800" b="1" dirty="0">
                <a:solidFill>
                  <a:srgbClr val="993366"/>
                </a:solidFill>
                <a:latin typeface="Times New Roman" pitchFamily="18" charset="0"/>
                <a:ea typeface="Segoe UI Symbol" pitchFamily="34" charset="0"/>
                <a:cs typeface="Times New Roman" pitchFamily="18" charset="0"/>
              </a:rPr>
              <a:t> </a:t>
            </a:r>
            <a:r>
              <a:rPr lang="en-US" altLang="lt-LT" sz="2800" b="1" dirty="0" err="1">
                <a:solidFill>
                  <a:srgbClr val="993366"/>
                </a:solidFill>
                <a:latin typeface="Times New Roman" pitchFamily="18" charset="0"/>
                <a:ea typeface="Segoe UI Symbol" pitchFamily="34" charset="0"/>
                <a:cs typeface="Times New Roman" pitchFamily="18" charset="0"/>
              </a:rPr>
              <a:t>rekomendacijos</a:t>
            </a:r>
            <a:r>
              <a:rPr lang="en-US" altLang="lt-LT" sz="2800" b="1" dirty="0">
                <a:solidFill>
                  <a:srgbClr val="993366"/>
                </a:solidFill>
                <a:latin typeface="Times New Roman" pitchFamily="18" charset="0"/>
                <a:ea typeface="Segoe UI Symbol" pitchFamily="34" charset="0"/>
                <a:cs typeface="Times New Roman" pitchFamily="18" charset="0"/>
              </a:rPr>
              <a:t>,</a:t>
            </a:r>
            <a:r>
              <a:rPr lang="lt-LT" altLang="lt-LT" sz="2800" b="1" dirty="0">
                <a:solidFill>
                  <a:srgbClr val="993366"/>
                </a:solidFill>
                <a:latin typeface="Times New Roman" pitchFamily="18" charset="0"/>
                <a:ea typeface="Segoe UI Symbol" pitchFamily="34" charset="0"/>
                <a:cs typeface="Times New Roman" pitchFamily="18" charset="0"/>
              </a:rPr>
              <a:t/>
            </a:r>
            <a:br>
              <a:rPr lang="lt-LT" altLang="lt-LT" sz="2800" b="1" dirty="0">
                <a:solidFill>
                  <a:srgbClr val="993366"/>
                </a:solidFill>
                <a:latin typeface="Times New Roman" pitchFamily="18" charset="0"/>
                <a:ea typeface="Segoe UI Symbol" pitchFamily="34" charset="0"/>
                <a:cs typeface="Times New Roman" pitchFamily="18" charset="0"/>
              </a:rPr>
            </a:br>
            <a:r>
              <a:rPr lang="en-US" altLang="lt-LT" sz="2800" b="1" dirty="0" err="1">
                <a:solidFill>
                  <a:srgbClr val="993366"/>
                </a:solidFill>
                <a:latin typeface="Times New Roman" pitchFamily="18" charset="0"/>
                <a:ea typeface="Segoe UI Symbol" pitchFamily="34" charset="0"/>
                <a:cs typeface="Times New Roman" pitchFamily="18" charset="0"/>
              </a:rPr>
              <a:t>pritaikytas</a:t>
            </a:r>
            <a:r>
              <a:rPr lang="en-US" altLang="lt-LT" sz="2800" b="1" dirty="0">
                <a:solidFill>
                  <a:srgbClr val="993366"/>
                </a:solidFill>
                <a:latin typeface="Times New Roman" pitchFamily="18" charset="0"/>
                <a:ea typeface="Segoe UI Symbol" pitchFamily="34" charset="0"/>
                <a:cs typeface="Times New Roman" pitchFamily="18" charset="0"/>
              </a:rPr>
              <a:t> </a:t>
            </a:r>
            <a:r>
              <a:rPr lang="en-US" altLang="lt-LT" sz="2800" b="1" dirty="0" err="1">
                <a:solidFill>
                  <a:srgbClr val="993366"/>
                </a:solidFill>
                <a:latin typeface="Times New Roman" pitchFamily="18" charset="0"/>
                <a:ea typeface="Segoe UI Symbol" pitchFamily="34" charset="0"/>
                <a:cs typeface="Times New Roman" pitchFamily="18" charset="0"/>
              </a:rPr>
              <a:t>maitinimas</a:t>
            </a:r>
            <a:r>
              <a:rPr lang="lt-LT" altLang="lt-LT" sz="2800" b="1" dirty="0">
                <a:solidFill>
                  <a:srgbClr val="993366"/>
                </a:solidFill>
                <a:latin typeface="Times New Roman" pitchFamily="18" charset="0"/>
                <a:ea typeface="Segoe UI Symbol" pitchFamily="34" charset="0"/>
                <a:cs typeface="Times New Roman" pitchFamily="18" charset="0"/>
              </a:rPr>
              <a:t/>
            </a:r>
            <a:br>
              <a:rPr lang="lt-LT" altLang="lt-LT" sz="2800" b="1" dirty="0">
                <a:solidFill>
                  <a:srgbClr val="993366"/>
                </a:solidFill>
                <a:latin typeface="Times New Roman" pitchFamily="18" charset="0"/>
                <a:ea typeface="Segoe UI Symbol" pitchFamily="34" charset="0"/>
                <a:cs typeface="Times New Roman" pitchFamily="18" charset="0"/>
              </a:rPr>
            </a:br>
            <a:r>
              <a:rPr lang="lt-LT" altLang="lt-LT" sz="2800" b="1" dirty="0">
                <a:solidFill>
                  <a:srgbClr val="993366"/>
                </a:solidFill>
                <a:latin typeface="Times New Roman" pitchFamily="18" charset="0"/>
                <a:ea typeface="Segoe UI Symbol" pitchFamily="34" charset="0"/>
                <a:cs typeface="Times New Roman" pitchFamily="18" charset="0"/>
              </a:rPr>
              <a:t>2022-2023 </a:t>
            </a:r>
            <a:r>
              <a:rPr lang="lt-LT" altLang="lt-LT" sz="2800" b="1" dirty="0" err="1">
                <a:solidFill>
                  <a:srgbClr val="993366"/>
                </a:solidFill>
                <a:latin typeface="Times New Roman" pitchFamily="18" charset="0"/>
                <a:ea typeface="Segoe UI Symbol" pitchFamily="34" charset="0"/>
                <a:cs typeface="Times New Roman" pitchFamily="18" charset="0"/>
              </a:rPr>
              <a:t>m.m</a:t>
            </a:r>
            <a:r>
              <a:rPr lang="lt-LT" altLang="lt-LT" sz="2800" b="1" dirty="0">
                <a:solidFill>
                  <a:srgbClr val="993366"/>
                </a:solidFill>
                <a:latin typeface="Times New Roman" pitchFamily="18" charset="0"/>
                <a:ea typeface="Segoe UI Symbol" pitchFamily="34" charset="0"/>
                <a:cs typeface="Times New Roman" pitchFamily="18" charset="0"/>
              </a:rPr>
              <a:t>. (proc.)</a:t>
            </a:r>
            <a:endParaRPr lang="en-US" sz="2800" dirty="0">
              <a:solidFill>
                <a:srgbClr val="993366"/>
              </a:solidFill>
            </a:endParaRPr>
          </a:p>
        </p:txBody>
      </p:sp>
      <p:sp>
        <p:nvSpPr>
          <p:cNvPr id="5" name="Poraštės vietos rezervavimo ženklas 4">
            <a:extLst>
              <a:ext uri="{FF2B5EF4-FFF2-40B4-BE49-F238E27FC236}">
                <a16:creationId xmlns:a16="http://schemas.microsoft.com/office/drawing/2014/main" xmlns="" id="{7EB55ED1-1D70-46E5-AA37-93AD9996DE49}"/>
              </a:ext>
            </a:extLst>
          </p:cNvPr>
          <p:cNvSpPr>
            <a:spLocks noGrp="1"/>
          </p:cNvSpPr>
          <p:nvPr>
            <p:ph type="ftr" sz="quarter" idx="11"/>
          </p:nvPr>
        </p:nvSpPr>
        <p:spPr>
          <a:xfrm>
            <a:off x="132806" y="6384648"/>
            <a:ext cx="5760021" cy="344932"/>
          </a:xfrm>
        </p:spPr>
        <p:txBody>
          <a:bodyPr/>
          <a:lstStyle/>
          <a:p>
            <a:r>
              <a:rPr lang="lt-LT" sz="1800" i="1" dirty="0">
                <a:solidFill>
                  <a:srgbClr val="993366"/>
                </a:solidFill>
                <a:latin typeface="Times New Roman" panose="02020603050405020304" pitchFamily="18" charset="0"/>
                <a:cs typeface="Times New Roman" panose="02020603050405020304" pitchFamily="18" charset="0"/>
              </a:rPr>
              <a:t>Šaltinis: VSS IS</a:t>
            </a:r>
            <a:endParaRPr lang="en-US" sz="1800" i="1" dirty="0">
              <a:solidFill>
                <a:srgbClr val="993366"/>
              </a:solidFill>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6" name="Skaidrės numerio vietos rezervavimo ženklas 5">
            <a:extLst>
              <a:ext uri="{FF2B5EF4-FFF2-40B4-BE49-F238E27FC236}">
                <a16:creationId xmlns:a16="http://schemas.microsoft.com/office/drawing/2014/main" xmlns="" id="{89F3293B-0BE9-4321-91C1-74D5678E8E71}"/>
              </a:ext>
            </a:extLst>
          </p:cNvPr>
          <p:cNvSpPr>
            <a:spLocks noGrp="1"/>
          </p:cNvSpPr>
          <p:nvPr>
            <p:ph type="sldNum" sz="quarter" idx="12"/>
          </p:nvPr>
        </p:nvSpPr>
        <p:spPr/>
        <p:txBody>
          <a:bodyPr/>
          <a:lstStyle/>
          <a:p>
            <a:fld id="{53969381-6070-C14C-AC19-9F0CCB6EE0F1}" type="slidenum">
              <a:rPr lang="en-US" smtClean="0"/>
              <a:pPr/>
              <a:t>7</a:t>
            </a:fld>
            <a:endParaRPr lang="en-US"/>
          </a:p>
        </p:txBody>
      </p:sp>
      <p:graphicFrame>
        <p:nvGraphicFramePr>
          <p:cNvPr id="7" name="Turinio vietos rezervavimo ženklas 5">
            <a:extLst>
              <a:ext uri="{FF2B5EF4-FFF2-40B4-BE49-F238E27FC236}">
                <a16:creationId xmlns:a16="http://schemas.microsoft.com/office/drawing/2014/main" xmlns="" id="{92DB1379-569B-4C4C-A5FA-4CC01650C7C4}"/>
              </a:ext>
            </a:extLst>
          </p:cNvPr>
          <p:cNvGraphicFramePr>
            <a:graphicFrameLocks/>
          </p:cNvGraphicFramePr>
          <p:nvPr>
            <p:extLst>
              <p:ext uri="{D42A27DB-BD31-4B8C-83A1-F6EECF244321}">
                <p14:modId xmlns:p14="http://schemas.microsoft.com/office/powerpoint/2010/main" val="2046664955"/>
              </p:ext>
            </p:extLst>
          </p:nvPr>
        </p:nvGraphicFramePr>
        <p:xfrm>
          <a:off x="542544" y="1710047"/>
          <a:ext cx="10905269" cy="46746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74309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5" y="788581"/>
            <a:ext cx="2993689" cy="677109"/>
          </a:xfrm>
          <a:prstGeom prst="rect">
            <a:avLst/>
          </a:prstGeom>
        </p:spPr>
      </p:pic>
      <p:sp>
        <p:nvSpPr>
          <p:cNvPr id="7" name="TextBox 6">
            <a:extLst>
              <a:ext uri="{FF2B5EF4-FFF2-40B4-BE49-F238E27FC236}">
                <a16:creationId xmlns:a16="http://schemas.microsoft.com/office/drawing/2014/main" xmlns="" id="{7C65851A-72F6-4414-9961-8407F7F53E3E}"/>
              </a:ext>
            </a:extLst>
          </p:cNvPr>
          <p:cNvSpPr txBox="1"/>
          <p:nvPr/>
        </p:nvSpPr>
        <p:spPr>
          <a:xfrm>
            <a:off x="550718" y="3044279"/>
            <a:ext cx="1244533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KŪNO MASĖS INDEKSAS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(TOLIAU – KMI)</a:t>
            </a:r>
            <a:endParaRPr kumimoji="0" lang="en-US" sz="28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1774697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B71CF02C-5189-4E35-8064-B3A69C476A9C}"/>
              </a:ext>
            </a:extLst>
          </p:cNvPr>
          <p:cNvSpPr>
            <a:spLocks noGrp="1"/>
          </p:cNvSpPr>
          <p:nvPr>
            <p:ph type="title"/>
          </p:nvPr>
        </p:nvSpPr>
        <p:spPr>
          <a:xfrm>
            <a:off x="249870" y="0"/>
            <a:ext cx="11756571" cy="1258761"/>
          </a:xfrm>
        </p:spPr>
        <p:txBody>
          <a:bodyPr/>
          <a:lstStyle/>
          <a:p>
            <a:pPr algn="ctr"/>
            <a:r>
              <a:rPr lang="lt-LT" altLang="lt-LT" sz="2800" b="1" dirty="0">
                <a:solidFill>
                  <a:srgbClr val="660033"/>
                </a:solidFill>
                <a:latin typeface="Times New Roman" pitchFamily="18" charset="0"/>
                <a:cs typeface="Times New Roman" pitchFamily="18" charset="0"/>
              </a:rPr>
              <a:t>Vaikų pasiskirstymas pagal KMI, </a:t>
            </a:r>
            <a:br>
              <a:rPr lang="lt-LT" altLang="lt-LT" sz="2800" b="1" dirty="0">
                <a:solidFill>
                  <a:srgbClr val="660033"/>
                </a:solidFill>
                <a:latin typeface="Times New Roman" pitchFamily="18" charset="0"/>
                <a:cs typeface="Times New Roman" pitchFamily="18" charset="0"/>
              </a:rPr>
            </a:br>
            <a:r>
              <a:rPr lang="lt-LT" altLang="lt-LT" sz="2800" b="1" dirty="0">
                <a:solidFill>
                  <a:srgbClr val="660033"/>
                </a:solidFill>
                <a:latin typeface="Times New Roman" pitchFamily="18" charset="0"/>
                <a:cs typeface="Times New Roman" pitchFamily="18" charset="0"/>
              </a:rPr>
              <a:t>2022-2024 </a:t>
            </a:r>
            <a:r>
              <a:rPr lang="lt-LT" altLang="lt-LT" sz="2800" b="1" dirty="0" err="1">
                <a:solidFill>
                  <a:srgbClr val="660033"/>
                </a:solidFill>
                <a:latin typeface="Times New Roman" pitchFamily="18" charset="0"/>
                <a:cs typeface="Times New Roman" pitchFamily="18" charset="0"/>
              </a:rPr>
              <a:t>m.M</a:t>
            </a:r>
            <a:r>
              <a:rPr lang="lt-LT" altLang="lt-LT" sz="2800" b="1" dirty="0">
                <a:solidFill>
                  <a:srgbClr val="660033"/>
                </a:solidFill>
                <a:latin typeface="Times New Roman" pitchFamily="18" charset="0"/>
                <a:cs typeface="Times New Roman" pitchFamily="18" charset="0"/>
              </a:rPr>
              <a:t>. (proc.)</a:t>
            </a:r>
            <a:endParaRPr lang="en-US" sz="2800" dirty="0">
              <a:solidFill>
                <a:srgbClr val="660033"/>
              </a:solidFill>
            </a:endParaRPr>
          </a:p>
        </p:txBody>
      </p:sp>
      <p:sp>
        <p:nvSpPr>
          <p:cNvPr id="4" name="Poraštės vietos rezervavimo ženklas 3">
            <a:extLst>
              <a:ext uri="{FF2B5EF4-FFF2-40B4-BE49-F238E27FC236}">
                <a16:creationId xmlns:a16="http://schemas.microsoft.com/office/drawing/2014/main" xmlns="" id="{310F08EC-004E-4402-A6C0-94BBF8589613}"/>
              </a:ext>
            </a:extLst>
          </p:cNvPr>
          <p:cNvSpPr>
            <a:spLocks noGrp="1"/>
          </p:cNvSpPr>
          <p:nvPr>
            <p:ph type="ftr" sz="quarter" idx="11"/>
          </p:nvPr>
        </p:nvSpPr>
        <p:spPr>
          <a:xfrm>
            <a:off x="368135" y="6212182"/>
            <a:ext cx="5760021" cy="344932"/>
          </a:xfrm>
        </p:spPr>
        <p:txBody>
          <a:bodyPr/>
          <a:lstStyle/>
          <a:p>
            <a:r>
              <a:rPr lang="lt-LT" altLang="lt-LT" sz="2800" i="1" dirty="0">
                <a:solidFill>
                  <a:srgbClr val="993366"/>
                </a:solidFill>
                <a:latin typeface="Times New Roman" pitchFamily="18" charset="0"/>
                <a:cs typeface="Times New Roman" pitchFamily="18" charset="0"/>
              </a:rPr>
              <a:t>Šaltinis: VSS IS</a:t>
            </a:r>
          </a:p>
          <a:p>
            <a:endParaRPr lang="en-US" dirty="0"/>
          </a:p>
        </p:txBody>
      </p:sp>
      <p:sp>
        <p:nvSpPr>
          <p:cNvPr id="5" name="Skaidrės numerio vietos rezervavimo ženklas 4">
            <a:extLst>
              <a:ext uri="{FF2B5EF4-FFF2-40B4-BE49-F238E27FC236}">
                <a16:creationId xmlns:a16="http://schemas.microsoft.com/office/drawing/2014/main" xmlns="" id="{88869F13-6F17-4E67-890B-BA1DDB502FAE}"/>
              </a:ext>
            </a:extLst>
          </p:cNvPr>
          <p:cNvSpPr>
            <a:spLocks noGrp="1"/>
          </p:cNvSpPr>
          <p:nvPr>
            <p:ph type="sldNum" sz="quarter" idx="12"/>
          </p:nvPr>
        </p:nvSpPr>
        <p:spPr/>
        <p:txBody>
          <a:bodyPr/>
          <a:lstStyle/>
          <a:p>
            <a:fld id="{53969381-6070-C14C-AC19-9F0CCB6EE0F1}" type="slidenum">
              <a:rPr lang="en-US" smtClean="0"/>
              <a:pPr/>
              <a:t>9</a:t>
            </a:fld>
            <a:endParaRPr lang="en-US"/>
          </a:p>
        </p:txBody>
      </p:sp>
      <p:graphicFrame>
        <p:nvGraphicFramePr>
          <p:cNvPr id="8" name="Diagrama 7">
            <a:extLst>
              <a:ext uri="{FF2B5EF4-FFF2-40B4-BE49-F238E27FC236}">
                <a16:creationId xmlns:a16="http://schemas.microsoft.com/office/drawing/2014/main" xmlns="" id="{04EBA5BD-5682-41D1-B683-993825306119}"/>
              </a:ext>
            </a:extLst>
          </p:cNvPr>
          <p:cNvGraphicFramePr/>
          <p:nvPr>
            <p:extLst>
              <p:ext uri="{D42A27DB-BD31-4B8C-83A1-F6EECF244321}">
                <p14:modId xmlns:p14="http://schemas.microsoft.com/office/powerpoint/2010/main" val="919956171"/>
              </p:ext>
            </p:extLst>
          </p:nvPr>
        </p:nvGraphicFramePr>
        <p:xfrm>
          <a:off x="0" y="1258761"/>
          <a:ext cx="6834301" cy="414924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Diagrama 2">
            <a:extLst>
              <a:ext uri="{FF2B5EF4-FFF2-40B4-BE49-F238E27FC236}">
                <a16:creationId xmlns:a16="http://schemas.microsoft.com/office/drawing/2014/main" xmlns="" id="{CA70AB62-D86B-789A-75D7-1B1FC9931416}"/>
              </a:ext>
            </a:extLst>
          </p:cNvPr>
          <p:cNvGraphicFramePr/>
          <p:nvPr>
            <p:extLst>
              <p:ext uri="{D42A27DB-BD31-4B8C-83A1-F6EECF244321}">
                <p14:modId xmlns:p14="http://schemas.microsoft.com/office/powerpoint/2010/main" val="1612203889"/>
              </p:ext>
            </p:extLst>
          </p:nvPr>
        </p:nvGraphicFramePr>
        <p:xfrm>
          <a:off x="5389241" y="2849343"/>
          <a:ext cx="6991048" cy="40086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32818700"/>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2E34D0"/>
      </a:dk2>
      <a:lt2>
        <a:srgbClr val="FEFFFF"/>
      </a:lt2>
      <a:accent1>
        <a:srgbClr val="8D95CC"/>
      </a:accent1>
      <a:accent2>
        <a:srgbClr val="2E34D0"/>
      </a:accent2>
      <a:accent3>
        <a:srgbClr val="D5D7E8"/>
      </a:accent3>
      <a:accent4>
        <a:srgbClr val="151967"/>
      </a:accent4>
      <a:accent5>
        <a:srgbClr val="626A92"/>
      </a:accent5>
      <a:accent6>
        <a:srgbClr val="040415"/>
      </a:accent6>
      <a:hlink>
        <a:srgbClr val="000000"/>
      </a:hlink>
      <a:folHlink>
        <a:srgbClr val="8D95C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3169</TotalTime>
  <Words>650</Words>
  <Application>Microsoft Office PowerPoint</Application>
  <PresentationFormat>Pasirinktinai</PresentationFormat>
  <Paragraphs>81</Paragraphs>
  <Slides>18</Slides>
  <Notes>8</Notes>
  <HiddenSlides>0</HiddenSlides>
  <MMClips>0</MMClips>
  <ScaleCrop>false</ScaleCrop>
  <HeadingPairs>
    <vt:vector size="4" baseType="variant">
      <vt:variant>
        <vt:lpstr>Tema</vt:lpstr>
      </vt:variant>
      <vt:variant>
        <vt:i4>1</vt:i4>
      </vt:variant>
      <vt:variant>
        <vt:lpstr>Skaidrių pavadinimai</vt:lpstr>
      </vt:variant>
      <vt:variant>
        <vt:i4>18</vt:i4>
      </vt:variant>
    </vt:vector>
  </HeadingPairs>
  <TitlesOfParts>
    <vt:vector size="19" baseType="lpstr">
      <vt:lpstr>Office Theme</vt:lpstr>
      <vt:lpstr>PowerPoint pristatymas</vt:lpstr>
      <vt:lpstr>PowerPoint pristatymas</vt:lpstr>
      <vt:lpstr>PowerPoint pristatymas</vt:lpstr>
      <vt:lpstr>PowerPoint pristatymas</vt:lpstr>
      <vt:lpstr>PowerPoint pristatymas</vt:lpstr>
      <vt:lpstr>Pasitikrinę ir nepasitikrinę sveikatą vaikai  2023-2024 m.m. (proc.)</vt:lpstr>
      <vt:lpstr>Bendrosios ir specialiosios rekomendacijos, pritaikytas maitinimas 2022-2023 m.m. (proc.)</vt:lpstr>
      <vt:lpstr>PowerPoint pristatymas</vt:lpstr>
      <vt:lpstr>Vaikų pasiskirstymas pagal KMI,  2022-2024 m.M. (proc.)</vt:lpstr>
      <vt:lpstr>PowerPoint pristatymas</vt:lpstr>
      <vt:lpstr>Vaikų pasiskirstymas pagal fizinio ugdymo grupes 2022-2024 m. (proc.)</vt:lpstr>
      <vt:lpstr>PowerPoint pristatymas</vt:lpstr>
      <vt:lpstr>Dantų ėduonies intensyvumo (kpi+KPI) indeksas  2023/2024 m.m.</vt:lpstr>
      <vt:lpstr>Vaikai, turintys sveikus dantis,  2023/2024 m.m.</vt:lpstr>
      <vt:lpstr>Apibendrinimas </vt:lpstr>
      <vt:lpstr>Rekomendacijos </vt:lpstr>
      <vt:lpstr>PowerPoint pristatymas</vt:lpstr>
      <vt:lpstr>PowerPoint pristatymas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Aiste Ginaityte</dc:creator>
  <cp:lastModifiedBy>Administratore</cp:lastModifiedBy>
  <cp:revision>70</cp:revision>
  <dcterms:created xsi:type="dcterms:W3CDTF">2019-07-24T07:24:43Z</dcterms:created>
  <dcterms:modified xsi:type="dcterms:W3CDTF">2023-12-28T12:37:41Z</dcterms:modified>
</cp:coreProperties>
</file>